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2" r:id="rId3"/>
  </p:sldMasterIdLst>
  <p:notesMasterIdLst>
    <p:notesMasterId r:id="rId5"/>
  </p:notesMasterIdLst>
  <p:handoutMasterIdLst>
    <p:handoutMasterId r:id="rId23"/>
  </p:handoutMasterIdLst>
  <p:sldIdLst>
    <p:sldId id="997" r:id="rId4"/>
    <p:sldId id="993" r:id="rId6"/>
    <p:sldId id="995" r:id="rId7"/>
    <p:sldId id="1009" r:id="rId8"/>
    <p:sldId id="1002" r:id="rId9"/>
    <p:sldId id="999" r:id="rId10"/>
    <p:sldId id="1001" r:id="rId11"/>
    <p:sldId id="1023" r:id="rId12"/>
    <p:sldId id="964" r:id="rId13"/>
    <p:sldId id="994" r:id="rId14"/>
    <p:sldId id="1004" r:id="rId15"/>
    <p:sldId id="1003" r:id="rId16"/>
    <p:sldId id="1010" r:id="rId17"/>
    <p:sldId id="1005" r:id="rId18"/>
    <p:sldId id="1006" r:id="rId19"/>
    <p:sldId id="1007" r:id="rId20"/>
    <p:sldId id="1008" r:id="rId21"/>
    <p:sldId id="26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dianzu" initials="e" lastIdx="1" clrIdx="0"/>
  <p:cmAuthor id="0" name="Wei, QIU(SCD MBB VAL-SZ-TCT)" initials="WQMV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111C"/>
    <a:srgbClr val="4D6893"/>
    <a:srgbClr val="FFDE40"/>
    <a:srgbClr val="4D6B93"/>
    <a:srgbClr val="B2BA26"/>
    <a:srgbClr val="99CB38"/>
    <a:srgbClr val="009CDD"/>
    <a:srgbClr val="F7884B"/>
    <a:srgbClr val="93AA26"/>
    <a:srgbClr val="0000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 autoAdjust="0"/>
    <p:restoredTop sz="94920" autoAdjust="0"/>
  </p:normalViewPr>
  <p:slideViewPr>
    <p:cSldViewPr snapToGrid="0">
      <p:cViewPr varScale="1">
        <p:scale>
          <a:sx n="80" d="100"/>
          <a:sy n="80" d="100"/>
        </p:scale>
        <p:origin x="974" y="67"/>
      </p:cViewPr>
      <p:guideLst>
        <p:guide orient="horz" pos="2159"/>
        <p:guide pos="4013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79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handoutMaster" Target="handoutMasters/handoutMaster1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145089-D4A6-4772-873A-4841B9D4D53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667A72-C24B-48F4-976A-60C120AC6D8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从丝绸、玉器到红木家具和旗袍，中国从古至今并不匮乏生产奢侈品的一流技术和工匠，但涉及到高级时装、皮革手袋等现代奢侈品时，中国虽然是这类奢侈品和时尚品的消费大国，但本土的世界品牌并不多见。我们是奢侈品的超级生产国，但不是这些产品的设计国。这种现象不仅仅表现在奢侈品领域，在宜家这样的大众家居品，宝洁这样的日用消费品方面也是存在同样的问题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究其原因，除了中国的经济和政治环境，中国在设计思维培养方面与美国、法国这是有比较大的差距，今天我们就来探讨一下如何培养设计思维的话题。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些国家还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人生迷路了，第一件要做的事就是要找到我们所处的位置，然后拿起我们人生的罗盘，看清方向，然后再重构人生，重新迈步。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人生之所以迷路，是因为搞不清重力问题和锚定问题。那么什么是重力问题，什么是锚定问题呢？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For example, </a:t>
            </a:r>
            <a:r>
              <a:rPr lang="zh-CN" altLang="en-US">
                <a:sym typeface="+mn-ea"/>
              </a:rPr>
              <a:t>一些规则规定，规章制度，自然的环境，客观条件的限制或者力所不及的情况，还有年龄啊，时间啊，等等问题。应对重力问题的办法，是认知它，接受它，不跟它较劲，然后想办法去预防它，利用它。比如过春节大家都往家里赶，路上长时间堵车。这是重力问题。于是有人就把吃的东西拿到堵塞的路上去卖。这是利用了重力问题。再比如要上一个线下课程，路有点远，早上出发塞车的话就赶不及。这是重力问题。您可以提前一天到会场附近住下，等候课程的开始。这是预防重力问题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人生迷路了，第一件要做的事就是要找到我们所处的位置，然后拿起我们人生的罗盘，看清方向，然后再重构人生，重新迈步。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人生之所以迷路，是因为搞不清重力问题和锚定问题。那么什么是重力问题，什么是锚定问题呢？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en-US" altLang="zh-CN">
                <a:sym typeface="+mn-ea"/>
              </a:rPr>
              <a:t>For example, </a:t>
            </a:r>
            <a:r>
              <a:rPr lang="zh-CN" altLang="en-US">
                <a:sym typeface="+mn-ea"/>
              </a:rPr>
              <a:t>一些规则规定，规章制度，自然的环境，客观条件的限制或者力所不及的情况，还有年龄啊，时间啊，等等问题。应对重力问题的办法，是认知它，接受它，不跟它较劲，然后想办法去预防它，利用它。比如过春节大家都往家里赶，路上长时间堵车。这是重力问题。于是有人就把吃的东西拿到堵塞的路上去卖。这是利用了重力问题。再比如要上一个线下课程，路有点远，早上出发塞车的话就赶不及。这是重力问题。您可以提前一天到会场附近住下，等候课程的开始。这是预防重力问题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如何驱走恐惧的乌云是关键。幸运的是，道格当时正在斯坦福设计学院学习。他知道了关于设计性思维、同理心，以及反覆运算的原型设计，他运用了这些新知识重新设计了扫描检查的全部体验。</a:t>
            </a:r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他把核磁共振检查变成了孩子们的冒险历程：请专业人员在墙上和机器上画上儿童普遍喜欢的图案；他还请懂孩子的人对医务人员重新培训，他们用孩子能听懂的语言为孩子们解释噪音和检查舱的运行，并配合设计的场景指导检查流程，在孩子进入CT机时他们会对的孩子说“好了，你现在要潜入这艘海盗船，别乱动，不然海盗会发现你的”。被大多数大人看作幼稚的情景设计对孩子来说却非常适用。几乎8成的儿童患者会主动选择海盗船CT。最为戏剧化的结果是一个做完检查的小女孩她跑到妈妈那儿说 “妈妈，我们明天还能来吗？”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Design thinking is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a powerful process of problem solving</a:t>
            </a:r>
            <a:r>
              <a:rPr lang="zh-CN" altLang="en-US">
                <a:sym typeface="+mn-ea"/>
              </a:rPr>
              <a:t> that begins with u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nderstanding unmet customer needs</a:t>
            </a:r>
            <a:r>
              <a:rPr lang="zh-CN" altLang="en-US">
                <a:sym typeface="+mn-ea"/>
              </a:rPr>
              <a:t>. 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From that insight emerges a process for innovation that encompasses concept development, applied creativity, prototyping, and experimentation. 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When design thinking approaches are applied to business, the success rate for innovation improves substantially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Design thinking is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a powerful process of problem solving</a:t>
            </a:r>
            <a:r>
              <a:rPr lang="zh-CN" altLang="en-US">
                <a:sym typeface="+mn-ea"/>
              </a:rPr>
              <a:t> that begins with u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nderstanding unmet customer needs</a:t>
            </a:r>
            <a:r>
              <a:rPr lang="zh-CN" altLang="en-US">
                <a:sym typeface="+mn-ea"/>
              </a:rPr>
              <a:t>. 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From that insight emerges a process for innovation that encompasses concept development, applied creativity, prototyping, and experimentation. 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When design thinking approaches are applied to business, the success rate for innovation improves substantially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9E79F4-EBBA-45DB-AB85-E84B6C1F5F2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A5889E-08E1-4844-BE39-3C9B807F4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4D6BB4B-9E58-49F2-8BC1-6A23E9B20DC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A5889E-08E1-4844-BE39-3C9B807F4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7588D5E-4C50-410A-9CD6-175B080CC9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4A74F15-FF9B-4B65-BBA3-B9BF068929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511999" y="-152963"/>
            <a:ext cx="11425198" cy="6981935"/>
            <a:chOff x="511999" y="-152963"/>
            <a:chExt cx="11425198" cy="6981935"/>
          </a:xfrm>
        </p:grpSpPr>
        <p:sp>
          <p:nvSpPr>
            <p:cNvPr id="5" name="Freeform 5"/>
            <p:cNvSpPr>
              <a:spLocks noEditPoints="1"/>
            </p:cNvSpPr>
            <p:nvPr userDrawn="1"/>
          </p:nvSpPr>
          <p:spPr bwMode="auto">
            <a:xfrm>
              <a:off x="6013179" y="178450"/>
              <a:ext cx="5924018" cy="5733530"/>
            </a:xfrm>
            <a:custGeom>
              <a:avLst/>
              <a:gdLst>
                <a:gd name="T0" fmla="*/ 3633 w 4801"/>
                <a:gd name="T1" fmla="*/ 2897 h 4654"/>
                <a:gd name="T2" fmla="*/ 3704 w 4801"/>
                <a:gd name="T3" fmla="*/ 2737 h 4654"/>
                <a:gd name="T4" fmla="*/ 3740 w 4801"/>
                <a:gd name="T5" fmla="*/ 2230 h 4654"/>
                <a:gd name="T6" fmla="*/ 3898 w 4801"/>
                <a:gd name="T7" fmla="*/ 1478 h 4654"/>
                <a:gd name="T8" fmla="*/ 4299 w 4801"/>
                <a:gd name="T9" fmla="*/ 1825 h 4654"/>
                <a:gd name="T10" fmla="*/ 4550 w 4801"/>
                <a:gd name="T11" fmla="*/ 1723 h 4654"/>
                <a:gd name="T12" fmla="*/ 4579 w 4801"/>
                <a:gd name="T13" fmla="*/ 1360 h 4654"/>
                <a:gd name="T14" fmla="*/ 4397 w 4801"/>
                <a:gd name="T15" fmla="*/ 1377 h 4654"/>
                <a:gd name="T16" fmla="*/ 4323 w 4801"/>
                <a:gd name="T17" fmla="*/ 1724 h 4654"/>
                <a:gd name="T18" fmla="*/ 4249 w 4801"/>
                <a:gd name="T19" fmla="*/ 1301 h 4654"/>
                <a:gd name="T20" fmla="*/ 4056 w 4801"/>
                <a:gd name="T21" fmla="*/ 710 h 4654"/>
                <a:gd name="T22" fmla="*/ 4471 w 4801"/>
                <a:gd name="T23" fmla="*/ 828 h 4654"/>
                <a:gd name="T24" fmla="*/ 4643 w 4801"/>
                <a:gd name="T25" fmla="*/ 853 h 4654"/>
                <a:gd name="T26" fmla="*/ 4708 w 4801"/>
                <a:gd name="T27" fmla="*/ 659 h 4654"/>
                <a:gd name="T28" fmla="*/ 4435 w 4801"/>
                <a:gd name="T29" fmla="*/ 321 h 4654"/>
                <a:gd name="T30" fmla="*/ 3167 w 4801"/>
                <a:gd name="T31" fmla="*/ 186 h 4654"/>
                <a:gd name="T32" fmla="*/ 2257 w 4801"/>
                <a:gd name="T33" fmla="*/ 180 h 4654"/>
                <a:gd name="T34" fmla="*/ 1751 w 4801"/>
                <a:gd name="T35" fmla="*/ 327 h 4654"/>
                <a:gd name="T36" fmla="*/ 1588 w 4801"/>
                <a:gd name="T37" fmla="*/ 361 h 4654"/>
                <a:gd name="T38" fmla="*/ 1454 w 4801"/>
                <a:gd name="T39" fmla="*/ 532 h 4654"/>
                <a:gd name="T40" fmla="*/ 1383 w 4801"/>
                <a:gd name="T41" fmla="*/ 431 h 4654"/>
                <a:gd name="T42" fmla="*/ 1333 w 4801"/>
                <a:gd name="T43" fmla="*/ 330 h 4654"/>
                <a:gd name="T44" fmla="*/ 766 w 4801"/>
                <a:gd name="T45" fmla="*/ 532 h 4654"/>
                <a:gd name="T46" fmla="*/ 938 w 4801"/>
                <a:gd name="T47" fmla="*/ 777 h 4654"/>
                <a:gd name="T48" fmla="*/ 1125 w 4801"/>
                <a:gd name="T49" fmla="*/ 473 h 4654"/>
                <a:gd name="T50" fmla="*/ 1053 w 4801"/>
                <a:gd name="T51" fmla="*/ 845 h 4654"/>
                <a:gd name="T52" fmla="*/ 630 w 4801"/>
                <a:gd name="T53" fmla="*/ 988 h 4654"/>
                <a:gd name="T54" fmla="*/ 501 w 4801"/>
                <a:gd name="T55" fmla="*/ 1174 h 4654"/>
                <a:gd name="T56" fmla="*/ 358 w 4801"/>
                <a:gd name="T57" fmla="*/ 1673 h 4654"/>
                <a:gd name="T58" fmla="*/ 143 w 4801"/>
                <a:gd name="T59" fmla="*/ 1985 h 4654"/>
                <a:gd name="T60" fmla="*/ 86 w 4801"/>
                <a:gd name="T61" fmla="*/ 2644 h 4654"/>
                <a:gd name="T62" fmla="*/ 530 w 4801"/>
                <a:gd name="T63" fmla="*/ 2940 h 4654"/>
                <a:gd name="T64" fmla="*/ 802 w 4801"/>
                <a:gd name="T65" fmla="*/ 2914 h 4654"/>
                <a:gd name="T66" fmla="*/ 924 w 4801"/>
                <a:gd name="T67" fmla="*/ 3505 h 4654"/>
                <a:gd name="T68" fmla="*/ 1110 w 4801"/>
                <a:gd name="T69" fmla="*/ 4527 h 4654"/>
                <a:gd name="T70" fmla="*/ 1605 w 4801"/>
                <a:gd name="T71" fmla="*/ 3978 h 4654"/>
                <a:gd name="T72" fmla="*/ 1705 w 4801"/>
                <a:gd name="T73" fmla="*/ 3320 h 4654"/>
                <a:gd name="T74" fmla="*/ 1841 w 4801"/>
                <a:gd name="T75" fmla="*/ 2686 h 4654"/>
                <a:gd name="T76" fmla="*/ 2287 w 4801"/>
                <a:gd name="T77" fmla="*/ 2348 h 4654"/>
                <a:gd name="T78" fmla="*/ 3052 w 4801"/>
                <a:gd name="T79" fmla="*/ 2855 h 4654"/>
                <a:gd name="T80" fmla="*/ 3210 w 4801"/>
                <a:gd name="T81" fmla="*/ 2213 h 4654"/>
                <a:gd name="T82" fmla="*/ 3404 w 4801"/>
                <a:gd name="T83" fmla="*/ 2948 h 4654"/>
                <a:gd name="T84" fmla="*/ 4027 w 4801"/>
                <a:gd name="T85" fmla="*/ 3438 h 4654"/>
                <a:gd name="T86" fmla="*/ 4205 w 4801"/>
                <a:gd name="T87" fmla="*/ 3242 h 4654"/>
                <a:gd name="T88" fmla="*/ 4205 w 4801"/>
                <a:gd name="T89" fmla="*/ 3242 h 4654"/>
                <a:gd name="T90" fmla="*/ 4205 w 4801"/>
                <a:gd name="T91" fmla="*/ 3242 h 4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801" h="4654">
                  <a:moveTo>
                    <a:pt x="3869" y="3345"/>
                  </a:moveTo>
                  <a:cubicBezTo>
                    <a:pt x="3869" y="3320"/>
                    <a:pt x="3683" y="3075"/>
                    <a:pt x="3633" y="2897"/>
                  </a:cubicBezTo>
                  <a:cubicBezTo>
                    <a:pt x="3583" y="2720"/>
                    <a:pt x="3490" y="2602"/>
                    <a:pt x="3547" y="2576"/>
                  </a:cubicBezTo>
                  <a:cubicBezTo>
                    <a:pt x="3604" y="2551"/>
                    <a:pt x="3590" y="2804"/>
                    <a:pt x="3704" y="2737"/>
                  </a:cubicBezTo>
                  <a:cubicBezTo>
                    <a:pt x="3819" y="2669"/>
                    <a:pt x="4034" y="2703"/>
                    <a:pt x="3726" y="2348"/>
                  </a:cubicBezTo>
                  <a:cubicBezTo>
                    <a:pt x="3740" y="2230"/>
                    <a:pt x="3740" y="2230"/>
                    <a:pt x="3740" y="2230"/>
                  </a:cubicBezTo>
                  <a:cubicBezTo>
                    <a:pt x="3740" y="2230"/>
                    <a:pt x="4027" y="2230"/>
                    <a:pt x="4070" y="2019"/>
                  </a:cubicBezTo>
                  <a:cubicBezTo>
                    <a:pt x="4113" y="1808"/>
                    <a:pt x="3869" y="1512"/>
                    <a:pt x="3898" y="1478"/>
                  </a:cubicBezTo>
                  <a:cubicBezTo>
                    <a:pt x="3927" y="1445"/>
                    <a:pt x="4052" y="1512"/>
                    <a:pt x="4075" y="1546"/>
                  </a:cubicBezTo>
                  <a:cubicBezTo>
                    <a:pt x="4099" y="1580"/>
                    <a:pt x="4206" y="1842"/>
                    <a:pt x="4299" y="1825"/>
                  </a:cubicBezTo>
                  <a:cubicBezTo>
                    <a:pt x="4328" y="1819"/>
                    <a:pt x="4335" y="1791"/>
                    <a:pt x="4328" y="1749"/>
                  </a:cubicBezTo>
                  <a:cubicBezTo>
                    <a:pt x="4342" y="1770"/>
                    <a:pt x="4390" y="1788"/>
                    <a:pt x="4550" y="1723"/>
                  </a:cubicBezTo>
                  <a:cubicBezTo>
                    <a:pt x="4801" y="1622"/>
                    <a:pt x="4507" y="1495"/>
                    <a:pt x="4507" y="1495"/>
                  </a:cubicBezTo>
                  <a:cubicBezTo>
                    <a:pt x="4579" y="1360"/>
                    <a:pt x="4579" y="1360"/>
                    <a:pt x="4579" y="1360"/>
                  </a:cubicBezTo>
                  <a:cubicBezTo>
                    <a:pt x="4472" y="1267"/>
                    <a:pt x="4472" y="1267"/>
                    <a:pt x="4472" y="1267"/>
                  </a:cubicBezTo>
                  <a:cubicBezTo>
                    <a:pt x="4397" y="1377"/>
                    <a:pt x="4397" y="1377"/>
                    <a:pt x="4397" y="1377"/>
                  </a:cubicBezTo>
                  <a:cubicBezTo>
                    <a:pt x="4397" y="1377"/>
                    <a:pt x="4378" y="1706"/>
                    <a:pt x="4323" y="1723"/>
                  </a:cubicBezTo>
                  <a:cubicBezTo>
                    <a:pt x="4323" y="1723"/>
                    <a:pt x="4323" y="1724"/>
                    <a:pt x="4323" y="1724"/>
                  </a:cubicBezTo>
                  <a:cubicBezTo>
                    <a:pt x="4299" y="1625"/>
                    <a:pt x="4223" y="1469"/>
                    <a:pt x="4163" y="1335"/>
                  </a:cubicBezTo>
                  <a:cubicBezTo>
                    <a:pt x="4134" y="1269"/>
                    <a:pt x="4207" y="1354"/>
                    <a:pt x="4249" y="1301"/>
                  </a:cubicBezTo>
                  <a:cubicBezTo>
                    <a:pt x="4343" y="1184"/>
                    <a:pt x="4500" y="1124"/>
                    <a:pt x="4170" y="896"/>
                  </a:cubicBezTo>
                  <a:cubicBezTo>
                    <a:pt x="4020" y="921"/>
                    <a:pt x="3934" y="693"/>
                    <a:pt x="4056" y="710"/>
                  </a:cubicBezTo>
                  <a:cubicBezTo>
                    <a:pt x="4177" y="727"/>
                    <a:pt x="4388" y="642"/>
                    <a:pt x="4438" y="650"/>
                  </a:cubicBezTo>
                  <a:cubicBezTo>
                    <a:pt x="4489" y="659"/>
                    <a:pt x="4471" y="828"/>
                    <a:pt x="4471" y="828"/>
                  </a:cubicBezTo>
                  <a:cubicBezTo>
                    <a:pt x="4471" y="828"/>
                    <a:pt x="4619" y="1031"/>
                    <a:pt x="4636" y="1065"/>
                  </a:cubicBezTo>
                  <a:cubicBezTo>
                    <a:pt x="4653" y="1098"/>
                    <a:pt x="4643" y="853"/>
                    <a:pt x="4643" y="853"/>
                  </a:cubicBezTo>
                  <a:cubicBezTo>
                    <a:pt x="4643" y="853"/>
                    <a:pt x="4478" y="744"/>
                    <a:pt x="4529" y="693"/>
                  </a:cubicBezTo>
                  <a:cubicBezTo>
                    <a:pt x="4579" y="642"/>
                    <a:pt x="4658" y="684"/>
                    <a:pt x="4708" y="659"/>
                  </a:cubicBezTo>
                  <a:cubicBezTo>
                    <a:pt x="4758" y="634"/>
                    <a:pt x="4708" y="490"/>
                    <a:pt x="4708" y="490"/>
                  </a:cubicBezTo>
                  <a:cubicBezTo>
                    <a:pt x="4708" y="490"/>
                    <a:pt x="4478" y="389"/>
                    <a:pt x="4435" y="321"/>
                  </a:cubicBezTo>
                  <a:cubicBezTo>
                    <a:pt x="4392" y="254"/>
                    <a:pt x="4063" y="254"/>
                    <a:pt x="3898" y="271"/>
                  </a:cubicBezTo>
                  <a:cubicBezTo>
                    <a:pt x="3733" y="195"/>
                    <a:pt x="3167" y="186"/>
                    <a:pt x="3167" y="186"/>
                  </a:cubicBezTo>
                  <a:cubicBezTo>
                    <a:pt x="2257" y="0"/>
                    <a:pt x="2257" y="0"/>
                    <a:pt x="2257" y="0"/>
                  </a:cubicBezTo>
                  <a:cubicBezTo>
                    <a:pt x="2257" y="0"/>
                    <a:pt x="2324" y="147"/>
                    <a:pt x="2257" y="180"/>
                  </a:cubicBezTo>
                  <a:cubicBezTo>
                    <a:pt x="2190" y="214"/>
                    <a:pt x="2037" y="113"/>
                    <a:pt x="2009" y="180"/>
                  </a:cubicBezTo>
                  <a:cubicBezTo>
                    <a:pt x="1980" y="248"/>
                    <a:pt x="1779" y="304"/>
                    <a:pt x="1751" y="327"/>
                  </a:cubicBezTo>
                  <a:cubicBezTo>
                    <a:pt x="1722" y="349"/>
                    <a:pt x="1646" y="451"/>
                    <a:pt x="1646" y="451"/>
                  </a:cubicBezTo>
                  <a:cubicBezTo>
                    <a:pt x="1588" y="361"/>
                    <a:pt x="1588" y="361"/>
                    <a:pt x="1588" y="361"/>
                  </a:cubicBezTo>
                  <a:cubicBezTo>
                    <a:pt x="1555" y="451"/>
                    <a:pt x="1555" y="451"/>
                    <a:pt x="1555" y="451"/>
                  </a:cubicBezTo>
                  <a:cubicBezTo>
                    <a:pt x="1454" y="532"/>
                    <a:pt x="1454" y="532"/>
                    <a:pt x="1454" y="532"/>
                  </a:cubicBezTo>
                  <a:cubicBezTo>
                    <a:pt x="1411" y="472"/>
                    <a:pt x="1411" y="472"/>
                    <a:pt x="1411" y="472"/>
                  </a:cubicBezTo>
                  <a:cubicBezTo>
                    <a:pt x="1383" y="431"/>
                    <a:pt x="1383" y="431"/>
                    <a:pt x="1383" y="431"/>
                  </a:cubicBezTo>
                  <a:cubicBezTo>
                    <a:pt x="1497" y="431"/>
                    <a:pt x="1497" y="431"/>
                    <a:pt x="1497" y="431"/>
                  </a:cubicBezTo>
                  <a:cubicBezTo>
                    <a:pt x="1497" y="431"/>
                    <a:pt x="1548" y="304"/>
                    <a:pt x="1333" y="330"/>
                  </a:cubicBezTo>
                  <a:cubicBezTo>
                    <a:pt x="1139" y="245"/>
                    <a:pt x="996" y="296"/>
                    <a:pt x="931" y="347"/>
                  </a:cubicBezTo>
                  <a:cubicBezTo>
                    <a:pt x="867" y="397"/>
                    <a:pt x="824" y="507"/>
                    <a:pt x="766" y="532"/>
                  </a:cubicBezTo>
                  <a:cubicBezTo>
                    <a:pt x="709" y="558"/>
                    <a:pt x="716" y="777"/>
                    <a:pt x="766" y="777"/>
                  </a:cubicBezTo>
                  <a:cubicBezTo>
                    <a:pt x="938" y="777"/>
                    <a:pt x="938" y="777"/>
                    <a:pt x="938" y="777"/>
                  </a:cubicBezTo>
                  <a:cubicBezTo>
                    <a:pt x="1003" y="701"/>
                    <a:pt x="1003" y="701"/>
                    <a:pt x="1003" y="701"/>
                  </a:cubicBezTo>
                  <a:cubicBezTo>
                    <a:pt x="1003" y="701"/>
                    <a:pt x="1089" y="380"/>
                    <a:pt x="1125" y="473"/>
                  </a:cubicBezTo>
                  <a:cubicBezTo>
                    <a:pt x="1161" y="566"/>
                    <a:pt x="953" y="668"/>
                    <a:pt x="1254" y="668"/>
                  </a:cubicBezTo>
                  <a:cubicBezTo>
                    <a:pt x="1163" y="803"/>
                    <a:pt x="1053" y="845"/>
                    <a:pt x="1053" y="845"/>
                  </a:cubicBezTo>
                  <a:cubicBezTo>
                    <a:pt x="867" y="845"/>
                    <a:pt x="867" y="845"/>
                    <a:pt x="867" y="845"/>
                  </a:cubicBezTo>
                  <a:cubicBezTo>
                    <a:pt x="867" y="845"/>
                    <a:pt x="666" y="963"/>
                    <a:pt x="630" y="988"/>
                  </a:cubicBezTo>
                  <a:cubicBezTo>
                    <a:pt x="595" y="1014"/>
                    <a:pt x="458" y="845"/>
                    <a:pt x="458" y="845"/>
                  </a:cubicBezTo>
                  <a:cubicBezTo>
                    <a:pt x="458" y="845"/>
                    <a:pt x="501" y="1065"/>
                    <a:pt x="501" y="1174"/>
                  </a:cubicBezTo>
                  <a:cubicBezTo>
                    <a:pt x="501" y="1284"/>
                    <a:pt x="322" y="1318"/>
                    <a:pt x="322" y="1318"/>
                  </a:cubicBezTo>
                  <a:cubicBezTo>
                    <a:pt x="322" y="1318"/>
                    <a:pt x="351" y="1554"/>
                    <a:pt x="358" y="1673"/>
                  </a:cubicBezTo>
                  <a:cubicBezTo>
                    <a:pt x="272" y="1757"/>
                    <a:pt x="272" y="1909"/>
                    <a:pt x="272" y="1909"/>
                  </a:cubicBezTo>
                  <a:cubicBezTo>
                    <a:pt x="143" y="1985"/>
                    <a:pt x="143" y="1985"/>
                    <a:pt x="143" y="1985"/>
                  </a:cubicBezTo>
                  <a:cubicBezTo>
                    <a:pt x="86" y="2450"/>
                    <a:pt x="86" y="2450"/>
                    <a:pt x="86" y="2450"/>
                  </a:cubicBezTo>
                  <a:cubicBezTo>
                    <a:pt x="86" y="2450"/>
                    <a:pt x="0" y="2593"/>
                    <a:pt x="86" y="2644"/>
                  </a:cubicBezTo>
                  <a:cubicBezTo>
                    <a:pt x="172" y="2695"/>
                    <a:pt x="315" y="2940"/>
                    <a:pt x="315" y="2940"/>
                  </a:cubicBezTo>
                  <a:cubicBezTo>
                    <a:pt x="315" y="2940"/>
                    <a:pt x="466" y="2973"/>
                    <a:pt x="530" y="2940"/>
                  </a:cubicBezTo>
                  <a:cubicBezTo>
                    <a:pt x="595" y="2906"/>
                    <a:pt x="623" y="2711"/>
                    <a:pt x="709" y="2889"/>
                  </a:cubicBezTo>
                  <a:cubicBezTo>
                    <a:pt x="795" y="3066"/>
                    <a:pt x="802" y="2914"/>
                    <a:pt x="802" y="2914"/>
                  </a:cubicBezTo>
                  <a:cubicBezTo>
                    <a:pt x="802" y="2914"/>
                    <a:pt x="917" y="2990"/>
                    <a:pt x="838" y="3193"/>
                  </a:cubicBezTo>
                  <a:cubicBezTo>
                    <a:pt x="888" y="3252"/>
                    <a:pt x="924" y="3328"/>
                    <a:pt x="924" y="3505"/>
                  </a:cubicBezTo>
                  <a:cubicBezTo>
                    <a:pt x="924" y="3869"/>
                    <a:pt x="924" y="3869"/>
                    <a:pt x="924" y="3869"/>
                  </a:cubicBezTo>
                  <a:cubicBezTo>
                    <a:pt x="924" y="3869"/>
                    <a:pt x="1153" y="4401"/>
                    <a:pt x="1110" y="4527"/>
                  </a:cubicBezTo>
                  <a:cubicBezTo>
                    <a:pt x="1067" y="4654"/>
                    <a:pt x="1268" y="4485"/>
                    <a:pt x="1340" y="4527"/>
                  </a:cubicBezTo>
                  <a:cubicBezTo>
                    <a:pt x="1411" y="4570"/>
                    <a:pt x="1634" y="4130"/>
                    <a:pt x="1605" y="3978"/>
                  </a:cubicBezTo>
                  <a:cubicBezTo>
                    <a:pt x="1576" y="3826"/>
                    <a:pt x="1784" y="3767"/>
                    <a:pt x="1798" y="3691"/>
                  </a:cubicBezTo>
                  <a:cubicBezTo>
                    <a:pt x="1813" y="3615"/>
                    <a:pt x="1784" y="3387"/>
                    <a:pt x="1705" y="3320"/>
                  </a:cubicBezTo>
                  <a:cubicBezTo>
                    <a:pt x="1626" y="3252"/>
                    <a:pt x="2192" y="2771"/>
                    <a:pt x="2099" y="2635"/>
                  </a:cubicBezTo>
                  <a:cubicBezTo>
                    <a:pt x="2006" y="2500"/>
                    <a:pt x="1913" y="2728"/>
                    <a:pt x="1841" y="2686"/>
                  </a:cubicBezTo>
                  <a:cubicBezTo>
                    <a:pt x="1770" y="2644"/>
                    <a:pt x="1791" y="2559"/>
                    <a:pt x="1791" y="2559"/>
                  </a:cubicBezTo>
                  <a:cubicBezTo>
                    <a:pt x="1791" y="2559"/>
                    <a:pt x="2216" y="2526"/>
                    <a:pt x="2287" y="2348"/>
                  </a:cubicBezTo>
                  <a:cubicBezTo>
                    <a:pt x="2357" y="2171"/>
                    <a:pt x="2429" y="1901"/>
                    <a:pt x="2665" y="2323"/>
                  </a:cubicBezTo>
                  <a:cubicBezTo>
                    <a:pt x="2902" y="2745"/>
                    <a:pt x="2995" y="2914"/>
                    <a:pt x="3052" y="2855"/>
                  </a:cubicBezTo>
                  <a:cubicBezTo>
                    <a:pt x="3110" y="2796"/>
                    <a:pt x="2909" y="2450"/>
                    <a:pt x="3052" y="2407"/>
                  </a:cubicBezTo>
                  <a:cubicBezTo>
                    <a:pt x="3196" y="2365"/>
                    <a:pt x="3103" y="2213"/>
                    <a:pt x="3210" y="2213"/>
                  </a:cubicBezTo>
                  <a:cubicBezTo>
                    <a:pt x="3318" y="2213"/>
                    <a:pt x="3733" y="3159"/>
                    <a:pt x="3597" y="3024"/>
                  </a:cubicBezTo>
                  <a:cubicBezTo>
                    <a:pt x="3461" y="2889"/>
                    <a:pt x="3404" y="2948"/>
                    <a:pt x="3404" y="2948"/>
                  </a:cubicBezTo>
                  <a:cubicBezTo>
                    <a:pt x="3404" y="2948"/>
                    <a:pt x="3590" y="3134"/>
                    <a:pt x="3733" y="3429"/>
                  </a:cubicBezTo>
                  <a:cubicBezTo>
                    <a:pt x="3826" y="3421"/>
                    <a:pt x="4027" y="3438"/>
                    <a:pt x="4027" y="3438"/>
                  </a:cubicBezTo>
                  <a:cubicBezTo>
                    <a:pt x="4027" y="3438"/>
                    <a:pt x="3869" y="3370"/>
                    <a:pt x="3869" y="3345"/>
                  </a:cubicBezTo>
                  <a:close/>
                  <a:moveTo>
                    <a:pt x="4205" y="3242"/>
                  </a:moveTo>
                  <a:cubicBezTo>
                    <a:pt x="4256" y="3345"/>
                    <a:pt x="4256" y="3345"/>
                    <a:pt x="4256" y="3345"/>
                  </a:cubicBezTo>
                  <a:cubicBezTo>
                    <a:pt x="4256" y="3345"/>
                    <a:pt x="4263" y="3268"/>
                    <a:pt x="4205" y="3242"/>
                  </a:cubicBezTo>
                  <a:close/>
                  <a:moveTo>
                    <a:pt x="4205" y="3242"/>
                  </a:moveTo>
                  <a:cubicBezTo>
                    <a:pt x="4205" y="3242"/>
                    <a:pt x="4205" y="3242"/>
                    <a:pt x="4205" y="3242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 noEditPoints="1"/>
            </p:cNvSpPr>
            <p:nvPr userDrawn="1"/>
          </p:nvSpPr>
          <p:spPr bwMode="auto">
            <a:xfrm>
              <a:off x="511999" y="-152963"/>
              <a:ext cx="10593334" cy="6981935"/>
            </a:xfrm>
            <a:custGeom>
              <a:avLst/>
              <a:gdLst>
                <a:gd name="T0" fmla="*/ 7337 w 8586"/>
                <a:gd name="T1" fmla="*/ 3294 h 5667"/>
                <a:gd name="T2" fmla="*/ 7666 w 8586"/>
                <a:gd name="T3" fmla="*/ 3512 h 5667"/>
                <a:gd name="T4" fmla="*/ 7509 w 8586"/>
                <a:gd name="T5" fmla="*/ 3125 h 5667"/>
                <a:gd name="T6" fmla="*/ 8326 w 8586"/>
                <a:gd name="T7" fmla="*/ 3683 h 5667"/>
                <a:gd name="T8" fmla="*/ 8191 w 8586"/>
                <a:gd name="T9" fmla="*/ 3421 h 5667"/>
                <a:gd name="T10" fmla="*/ 7990 w 8586"/>
                <a:gd name="T11" fmla="*/ 3590 h 5667"/>
                <a:gd name="T12" fmla="*/ 8191 w 8586"/>
                <a:gd name="T13" fmla="*/ 3775 h 5667"/>
                <a:gd name="T14" fmla="*/ 8061 w 8586"/>
                <a:gd name="T15" fmla="*/ 3995 h 5667"/>
                <a:gd name="T16" fmla="*/ 7560 w 8586"/>
                <a:gd name="T17" fmla="*/ 4206 h 5667"/>
                <a:gd name="T18" fmla="*/ 7373 w 8586"/>
                <a:gd name="T19" fmla="*/ 4333 h 5667"/>
                <a:gd name="T20" fmla="*/ 7373 w 8586"/>
                <a:gd name="T21" fmla="*/ 4527 h 5667"/>
                <a:gd name="T22" fmla="*/ 7832 w 8586"/>
                <a:gd name="T23" fmla="*/ 4713 h 5667"/>
                <a:gd name="T24" fmla="*/ 8018 w 8586"/>
                <a:gd name="T25" fmla="*/ 5169 h 5667"/>
                <a:gd name="T26" fmla="*/ 8477 w 8586"/>
                <a:gd name="T27" fmla="*/ 4460 h 5667"/>
                <a:gd name="T28" fmla="*/ 2859 w 8586"/>
                <a:gd name="T29" fmla="*/ 785 h 5667"/>
                <a:gd name="T30" fmla="*/ 3554 w 8586"/>
                <a:gd name="T31" fmla="*/ 631 h 5667"/>
                <a:gd name="T32" fmla="*/ 2751 w 8586"/>
                <a:gd name="T33" fmla="*/ 270 h 5667"/>
                <a:gd name="T34" fmla="*/ 2393 w 8586"/>
                <a:gd name="T35" fmla="*/ 228 h 5667"/>
                <a:gd name="T36" fmla="*/ 1913 w 8586"/>
                <a:gd name="T37" fmla="*/ 372 h 5667"/>
                <a:gd name="T38" fmla="*/ 1117 w 8586"/>
                <a:gd name="T39" fmla="*/ 573 h 5667"/>
                <a:gd name="T40" fmla="*/ 200 w 8586"/>
                <a:gd name="T41" fmla="*/ 853 h 5667"/>
                <a:gd name="T42" fmla="*/ 480 w 8586"/>
                <a:gd name="T43" fmla="*/ 954 h 5667"/>
                <a:gd name="T44" fmla="*/ 802 w 8586"/>
                <a:gd name="T45" fmla="*/ 2424 h 5667"/>
                <a:gd name="T46" fmla="*/ 1605 w 8586"/>
                <a:gd name="T47" fmla="*/ 3041 h 5667"/>
                <a:gd name="T48" fmla="*/ 1698 w 8586"/>
                <a:gd name="T49" fmla="*/ 3801 h 5667"/>
                <a:gd name="T50" fmla="*/ 2364 w 8586"/>
                <a:gd name="T51" fmla="*/ 5667 h 5667"/>
                <a:gd name="T52" fmla="*/ 2436 w 8586"/>
                <a:gd name="T53" fmla="*/ 4966 h 5667"/>
                <a:gd name="T54" fmla="*/ 2859 w 8586"/>
                <a:gd name="T55" fmla="*/ 4262 h 5667"/>
                <a:gd name="T56" fmla="*/ 2981 w 8586"/>
                <a:gd name="T57" fmla="*/ 3657 h 5667"/>
                <a:gd name="T58" fmla="*/ 2422 w 8586"/>
                <a:gd name="T59" fmla="*/ 3125 h 5667"/>
                <a:gd name="T60" fmla="*/ 1942 w 8586"/>
                <a:gd name="T61" fmla="*/ 2921 h 5667"/>
                <a:gd name="T62" fmla="*/ 1533 w 8586"/>
                <a:gd name="T63" fmla="*/ 2728 h 5667"/>
                <a:gd name="T64" fmla="*/ 1447 w 8586"/>
                <a:gd name="T65" fmla="*/ 2483 h 5667"/>
                <a:gd name="T66" fmla="*/ 1146 w 8586"/>
                <a:gd name="T67" fmla="*/ 2280 h 5667"/>
                <a:gd name="T68" fmla="*/ 1691 w 8586"/>
                <a:gd name="T69" fmla="*/ 2373 h 5667"/>
                <a:gd name="T70" fmla="*/ 1994 w 8586"/>
                <a:gd name="T71" fmla="*/ 1788 h 5667"/>
                <a:gd name="T72" fmla="*/ 2665 w 8586"/>
                <a:gd name="T73" fmla="*/ 1495 h 5667"/>
                <a:gd name="T74" fmla="*/ 2680 w 8586"/>
                <a:gd name="T75" fmla="*/ 760 h 5667"/>
                <a:gd name="T76" fmla="*/ 2400 w 8586"/>
                <a:gd name="T77" fmla="*/ 422 h 5667"/>
                <a:gd name="T78" fmla="*/ 2859 w 8586"/>
                <a:gd name="T79" fmla="*/ 566 h 5667"/>
                <a:gd name="T80" fmla="*/ 2859 w 8586"/>
                <a:gd name="T81" fmla="*/ 785 h 5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86" h="5667">
                  <a:moveTo>
                    <a:pt x="7509" y="3125"/>
                  </a:moveTo>
                  <a:cubicBezTo>
                    <a:pt x="7509" y="3125"/>
                    <a:pt x="7381" y="3260"/>
                    <a:pt x="7337" y="3294"/>
                  </a:cubicBezTo>
                  <a:cubicBezTo>
                    <a:pt x="7294" y="3328"/>
                    <a:pt x="7388" y="3564"/>
                    <a:pt x="7560" y="3514"/>
                  </a:cubicBezTo>
                  <a:cubicBezTo>
                    <a:pt x="7609" y="3499"/>
                    <a:pt x="7643" y="3502"/>
                    <a:pt x="7666" y="3512"/>
                  </a:cubicBezTo>
                  <a:cubicBezTo>
                    <a:pt x="7595" y="3370"/>
                    <a:pt x="7595" y="3370"/>
                    <a:pt x="7595" y="3370"/>
                  </a:cubicBezTo>
                  <a:cubicBezTo>
                    <a:pt x="7595" y="3370"/>
                    <a:pt x="7638" y="3125"/>
                    <a:pt x="7509" y="3125"/>
                  </a:cubicBezTo>
                  <a:close/>
                  <a:moveTo>
                    <a:pt x="8269" y="3877"/>
                  </a:moveTo>
                  <a:cubicBezTo>
                    <a:pt x="8326" y="3683"/>
                    <a:pt x="8326" y="3683"/>
                    <a:pt x="8326" y="3683"/>
                  </a:cubicBezTo>
                  <a:cubicBezTo>
                    <a:pt x="8477" y="3775"/>
                    <a:pt x="8477" y="3775"/>
                    <a:pt x="8477" y="3775"/>
                  </a:cubicBezTo>
                  <a:cubicBezTo>
                    <a:pt x="8477" y="3775"/>
                    <a:pt x="8586" y="3691"/>
                    <a:pt x="8191" y="3421"/>
                  </a:cubicBezTo>
                  <a:cubicBezTo>
                    <a:pt x="8191" y="3421"/>
                    <a:pt x="8018" y="3454"/>
                    <a:pt x="7990" y="3370"/>
                  </a:cubicBezTo>
                  <a:cubicBezTo>
                    <a:pt x="7961" y="3286"/>
                    <a:pt x="7990" y="3590"/>
                    <a:pt x="7990" y="3590"/>
                  </a:cubicBezTo>
                  <a:cubicBezTo>
                    <a:pt x="8112" y="3615"/>
                    <a:pt x="8112" y="3615"/>
                    <a:pt x="8112" y="3615"/>
                  </a:cubicBezTo>
                  <a:cubicBezTo>
                    <a:pt x="8191" y="3775"/>
                    <a:pt x="8191" y="3775"/>
                    <a:pt x="8191" y="3775"/>
                  </a:cubicBezTo>
                  <a:cubicBezTo>
                    <a:pt x="8191" y="3775"/>
                    <a:pt x="8321" y="4164"/>
                    <a:pt x="8191" y="4080"/>
                  </a:cubicBezTo>
                  <a:cubicBezTo>
                    <a:pt x="8061" y="3995"/>
                    <a:pt x="8047" y="4096"/>
                    <a:pt x="8061" y="3995"/>
                  </a:cubicBezTo>
                  <a:cubicBezTo>
                    <a:pt x="8076" y="3894"/>
                    <a:pt x="7999" y="3809"/>
                    <a:pt x="7948" y="3860"/>
                  </a:cubicBezTo>
                  <a:cubicBezTo>
                    <a:pt x="7896" y="3911"/>
                    <a:pt x="7631" y="4046"/>
                    <a:pt x="7560" y="4206"/>
                  </a:cubicBezTo>
                  <a:cubicBezTo>
                    <a:pt x="7488" y="4367"/>
                    <a:pt x="7466" y="4206"/>
                    <a:pt x="7466" y="4206"/>
                  </a:cubicBezTo>
                  <a:cubicBezTo>
                    <a:pt x="7373" y="4333"/>
                    <a:pt x="7373" y="4333"/>
                    <a:pt x="7373" y="4333"/>
                  </a:cubicBezTo>
                  <a:cubicBezTo>
                    <a:pt x="7452" y="4434"/>
                    <a:pt x="7452" y="4434"/>
                    <a:pt x="7452" y="4434"/>
                  </a:cubicBezTo>
                  <a:cubicBezTo>
                    <a:pt x="7373" y="4527"/>
                    <a:pt x="7373" y="4527"/>
                    <a:pt x="7373" y="4527"/>
                  </a:cubicBezTo>
                  <a:cubicBezTo>
                    <a:pt x="7373" y="4527"/>
                    <a:pt x="7245" y="4747"/>
                    <a:pt x="7327" y="4789"/>
                  </a:cubicBezTo>
                  <a:cubicBezTo>
                    <a:pt x="7409" y="4831"/>
                    <a:pt x="7832" y="4713"/>
                    <a:pt x="7832" y="4713"/>
                  </a:cubicBezTo>
                  <a:cubicBezTo>
                    <a:pt x="7948" y="4941"/>
                    <a:pt x="7948" y="4941"/>
                    <a:pt x="7948" y="4941"/>
                  </a:cubicBezTo>
                  <a:cubicBezTo>
                    <a:pt x="7948" y="4941"/>
                    <a:pt x="7968" y="5161"/>
                    <a:pt x="8018" y="5169"/>
                  </a:cubicBezTo>
                  <a:cubicBezTo>
                    <a:pt x="8068" y="5178"/>
                    <a:pt x="8149" y="4949"/>
                    <a:pt x="8191" y="4907"/>
                  </a:cubicBezTo>
                  <a:cubicBezTo>
                    <a:pt x="8233" y="4865"/>
                    <a:pt x="8391" y="4814"/>
                    <a:pt x="8477" y="4460"/>
                  </a:cubicBezTo>
                  <a:cubicBezTo>
                    <a:pt x="8563" y="4105"/>
                    <a:pt x="8269" y="3877"/>
                    <a:pt x="8269" y="3877"/>
                  </a:cubicBezTo>
                  <a:close/>
                  <a:moveTo>
                    <a:pt x="2859" y="785"/>
                  </a:moveTo>
                  <a:cubicBezTo>
                    <a:pt x="2945" y="895"/>
                    <a:pt x="3009" y="971"/>
                    <a:pt x="3031" y="971"/>
                  </a:cubicBezTo>
                  <a:cubicBezTo>
                    <a:pt x="3052" y="971"/>
                    <a:pt x="3554" y="631"/>
                    <a:pt x="3554" y="631"/>
                  </a:cubicBezTo>
                  <a:cubicBezTo>
                    <a:pt x="3554" y="631"/>
                    <a:pt x="3792" y="439"/>
                    <a:pt x="3740" y="290"/>
                  </a:cubicBezTo>
                  <a:cubicBezTo>
                    <a:pt x="3554" y="0"/>
                    <a:pt x="2887" y="228"/>
                    <a:pt x="2751" y="270"/>
                  </a:cubicBezTo>
                  <a:cubicBezTo>
                    <a:pt x="2615" y="313"/>
                    <a:pt x="2837" y="177"/>
                    <a:pt x="2837" y="177"/>
                  </a:cubicBezTo>
                  <a:cubicBezTo>
                    <a:pt x="2837" y="177"/>
                    <a:pt x="2487" y="160"/>
                    <a:pt x="2393" y="228"/>
                  </a:cubicBezTo>
                  <a:cubicBezTo>
                    <a:pt x="2300" y="296"/>
                    <a:pt x="2106" y="448"/>
                    <a:pt x="2078" y="448"/>
                  </a:cubicBezTo>
                  <a:cubicBezTo>
                    <a:pt x="2049" y="448"/>
                    <a:pt x="1913" y="372"/>
                    <a:pt x="1913" y="372"/>
                  </a:cubicBezTo>
                  <a:cubicBezTo>
                    <a:pt x="1426" y="473"/>
                    <a:pt x="1426" y="473"/>
                    <a:pt x="1426" y="473"/>
                  </a:cubicBezTo>
                  <a:cubicBezTo>
                    <a:pt x="1426" y="473"/>
                    <a:pt x="1246" y="564"/>
                    <a:pt x="1117" y="573"/>
                  </a:cubicBezTo>
                  <a:cubicBezTo>
                    <a:pt x="988" y="583"/>
                    <a:pt x="609" y="481"/>
                    <a:pt x="609" y="481"/>
                  </a:cubicBezTo>
                  <a:cubicBezTo>
                    <a:pt x="609" y="481"/>
                    <a:pt x="243" y="853"/>
                    <a:pt x="200" y="853"/>
                  </a:cubicBezTo>
                  <a:cubicBezTo>
                    <a:pt x="157" y="853"/>
                    <a:pt x="0" y="1005"/>
                    <a:pt x="43" y="1030"/>
                  </a:cubicBezTo>
                  <a:cubicBezTo>
                    <a:pt x="86" y="1056"/>
                    <a:pt x="272" y="785"/>
                    <a:pt x="480" y="954"/>
                  </a:cubicBezTo>
                  <a:cubicBezTo>
                    <a:pt x="688" y="1123"/>
                    <a:pt x="774" y="1182"/>
                    <a:pt x="695" y="1444"/>
                  </a:cubicBezTo>
                  <a:cubicBezTo>
                    <a:pt x="616" y="1706"/>
                    <a:pt x="659" y="2264"/>
                    <a:pt x="802" y="2424"/>
                  </a:cubicBezTo>
                  <a:cubicBezTo>
                    <a:pt x="945" y="2585"/>
                    <a:pt x="1182" y="2542"/>
                    <a:pt x="1282" y="2711"/>
                  </a:cubicBezTo>
                  <a:cubicBezTo>
                    <a:pt x="1383" y="2880"/>
                    <a:pt x="1469" y="2998"/>
                    <a:pt x="1605" y="3041"/>
                  </a:cubicBezTo>
                  <a:cubicBezTo>
                    <a:pt x="1741" y="3083"/>
                    <a:pt x="1562" y="3378"/>
                    <a:pt x="1598" y="3488"/>
                  </a:cubicBezTo>
                  <a:cubicBezTo>
                    <a:pt x="1633" y="3598"/>
                    <a:pt x="1698" y="3801"/>
                    <a:pt x="1698" y="3801"/>
                  </a:cubicBezTo>
                  <a:cubicBezTo>
                    <a:pt x="1698" y="3801"/>
                    <a:pt x="1791" y="4020"/>
                    <a:pt x="1942" y="4122"/>
                  </a:cubicBezTo>
                  <a:cubicBezTo>
                    <a:pt x="2092" y="4223"/>
                    <a:pt x="1770" y="5591"/>
                    <a:pt x="2364" y="5667"/>
                  </a:cubicBezTo>
                  <a:cubicBezTo>
                    <a:pt x="2235" y="5270"/>
                    <a:pt x="2185" y="5034"/>
                    <a:pt x="2286" y="5000"/>
                  </a:cubicBezTo>
                  <a:cubicBezTo>
                    <a:pt x="2386" y="4966"/>
                    <a:pt x="2436" y="4966"/>
                    <a:pt x="2436" y="4966"/>
                  </a:cubicBezTo>
                  <a:cubicBezTo>
                    <a:pt x="2694" y="4316"/>
                    <a:pt x="2694" y="4316"/>
                    <a:pt x="2694" y="4316"/>
                  </a:cubicBezTo>
                  <a:cubicBezTo>
                    <a:pt x="2694" y="4316"/>
                    <a:pt x="2873" y="4276"/>
                    <a:pt x="2859" y="4262"/>
                  </a:cubicBezTo>
                  <a:cubicBezTo>
                    <a:pt x="2844" y="4248"/>
                    <a:pt x="2902" y="3902"/>
                    <a:pt x="2916" y="3877"/>
                  </a:cubicBezTo>
                  <a:cubicBezTo>
                    <a:pt x="2930" y="3851"/>
                    <a:pt x="3024" y="3725"/>
                    <a:pt x="2981" y="3657"/>
                  </a:cubicBezTo>
                  <a:cubicBezTo>
                    <a:pt x="2938" y="3590"/>
                    <a:pt x="2830" y="3480"/>
                    <a:pt x="2658" y="3421"/>
                  </a:cubicBezTo>
                  <a:cubicBezTo>
                    <a:pt x="2579" y="3355"/>
                    <a:pt x="2515" y="3150"/>
                    <a:pt x="2422" y="3125"/>
                  </a:cubicBezTo>
                  <a:cubicBezTo>
                    <a:pt x="2329" y="3100"/>
                    <a:pt x="2192" y="2921"/>
                    <a:pt x="2192" y="2921"/>
                  </a:cubicBezTo>
                  <a:cubicBezTo>
                    <a:pt x="2192" y="2921"/>
                    <a:pt x="2071" y="2981"/>
                    <a:pt x="1942" y="2921"/>
                  </a:cubicBezTo>
                  <a:cubicBezTo>
                    <a:pt x="1813" y="2862"/>
                    <a:pt x="1540" y="2965"/>
                    <a:pt x="1540" y="2965"/>
                  </a:cubicBezTo>
                  <a:cubicBezTo>
                    <a:pt x="1540" y="2965"/>
                    <a:pt x="1576" y="2813"/>
                    <a:pt x="1533" y="2728"/>
                  </a:cubicBezTo>
                  <a:cubicBezTo>
                    <a:pt x="1490" y="2644"/>
                    <a:pt x="1426" y="2745"/>
                    <a:pt x="1426" y="2745"/>
                  </a:cubicBezTo>
                  <a:cubicBezTo>
                    <a:pt x="1426" y="2745"/>
                    <a:pt x="1476" y="2576"/>
                    <a:pt x="1447" y="2483"/>
                  </a:cubicBezTo>
                  <a:cubicBezTo>
                    <a:pt x="1418" y="2390"/>
                    <a:pt x="1274" y="2558"/>
                    <a:pt x="1274" y="2558"/>
                  </a:cubicBezTo>
                  <a:cubicBezTo>
                    <a:pt x="1274" y="2558"/>
                    <a:pt x="1132" y="2517"/>
                    <a:pt x="1146" y="2280"/>
                  </a:cubicBezTo>
                  <a:cubicBezTo>
                    <a:pt x="1160" y="2044"/>
                    <a:pt x="1662" y="2179"/>
                    <a:pt x="1662" y="2179"/>
                  </a:cubicBezTo>
                  <a:cubicBezTo>
                    <a:pt x="1691" y="2373"/>
                    <a:pt x="1691" y="2373"/>
                    <a:pt x="1691" y="2373"/>
                  </a:cubicBezTo>
                  <a:cubicBezTo>
                    <a:pt x="1755" y="2038"/>
                    <a:pt x="1755" y="2038"/>
                    <a:pt x="1755" y="2038"/>
                  </a:cubicBezTo>
                  <a:cubicBezTo>
                    <a:pt x="1994" y="1788"/>
                    <a:pt x="1994" y="1788"/>
                    <a:pt x="1994" y="1788"/>
                  </a:cubicBezTo>
                  <a:cubicBezTo>
                    <a:pt x="2472" y="1351"/>
                    <a:pt x="2472" y="1351"/>
                    <a:pt x="2472" y="1351"/>
                  </a:cubicBezTo>
                  <a:cubicBezTo>
                    <a:pt x="2472" y="1351"/>
                    <a:pt x="2608" y="1596"/>
                    <a:pt x="2665" y="1495"/>
                  </a:cubicBezTo>
                  <a:cubicBezTo>
                    <a:pt x="2627" y="1418"/>
                    <a:pt x="2572" y="1326"/>
                    <a:pt x="2629" y="1233"/>
                  </a:cubicBezTo>
                  <a:cubicBezTo>
                    <a:pt x="2328" y="769"/>
                    <a:pt x="2680" y="760"/>
                    <a:pt x="2680" y="760"/>
                  </a:cubicBezTo>
                  <a:cubicBezTo>
                    <a:pt x="2479" y="507"/>
                    <a:pt x="2479" y="507"/>
                    <a:pt x="2479" y="507"/>
                  </a:cubicBezTo>
                  <a:cubicBezTo>
                    <a:pt x="2479" y="507"/>
                    <a:pt x="2364" y="439"/>
                    <a:pt x="2400" y="422"/>
                  </a:cubicBezTo>
                  <a:cubicBezTo>
                    <a:pt x="2436" y="405"/>
                    <a:pt x="2486" y="228"/>
                    <a:pt x="2615" y="313"/>
                  </a:cubicBezTo>
                  <a:cubicBezTo>
                    <a:pt x="2744" y="397"/>
                    <a:pt x="2859" y="566"/>
                    <a:pt x="2859" y="566"/>
                  </a:cubicBezTo>
                  <a:cubicBezTo>
                    <a:pt x="2859" y="566"/>
                    <a:pt x="2773" y="676"/>
                    <a:pt x="2859" y="785"/>
                  </a:cubicBezTo>
                  <a:close/>
                  <a:moveTo>
                    <a:pt x="2859" y="785"/>
                  </a:moveTo>
                  <a:cubicBezTo>
                    <a:pt x="2859" y="785"/>
                    <a:pt x="2859" y="785"/>
                    <a:pt x="2859" y="785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18" name="任意多边形: 形状 17"/>
          <p:cNvSpPr/>
          <p:nvPr userDrawn="1"/>
        </p:nvSpPr>
        <p:spPr bwMode="auto">
          <a:xfrm>
            <a:off x="5295900" y="665692"/>
            <a:ext cx="6896100" cy="5363632"/>
          </a:xfrm>
          <a:custGeom>
            <a:avLst/>
            <a:gdLst>
              <a:gd name="connsiteX0" fmla="*/ 2611195 w 6896100"/>
              <a:gd name="connsiteY0" fmla="*/ 3329760 h 5363632"/>
              <a:gd name="connsiteX1" fmla="*/ 3787028 w 6896100"/>
              <a:gd name="connsiteY1" fmla="*/ 3329760 h 5363632"/>
              <a:gd name="connsiteX2" fmla="*/ 4374944 w 6896100"/>
              <a:gd name="connsiteY2" fmla="*/ 4346696 h 5363632"/>
              <a:gd name="connsiteX3" fmla="*/ 3787028 w 6896100"/>
              <a:gd name="connsiteY3" fmla="*/ 5363632 h 5363632"/>
              <a:gd name="connsiteX4" fmla="*/ 2611195 w 6896100"/>
              <a:gd name="connsiteY4" fmla="*/ 5363632 h 5363632"/>
              <a:gd name="connsiteX5" fmla="*/ 2023279 w 6896100"/>
              <a:gd name="connsiteY5" fmla="*/ 4346696 h 5363632"/>
              <a:gd name="connsiteX6" fmla="*/ 6587135 w 6896100"/>
              <a:gd name="connsiteY6" fmla="*/ 3319167 h 5363632"/>
              <a:gd name="connsiteX7" fmla="*/ 6896100 w 6896100"/>
              <a:gd name="connsiteY7" fmla="*/ 3319167 h 5363632"/>
              <a:gd name="connsiteX8" fmla="*/ 6896100 w 6896100"/>
              <a:gd name="connsiteY8" fmla="*/ 5351274 h 5363632"/>
              <a:gd name="connsiteX9" fmla="*/ 6587135 w 6896100"/>
              <a:gd name="connsiteY9" fmla="*/ 5351274 h 5363632"/>
              <a:gd name="connsiteX10" fmla="*/ 6000984 w 6896100"/>
              <a:gd name="connsiteY10" fmla="*/ 4336103 h 5363632"/>
              <a:gd name="connsiteX11" fmla="*/ 587916 w 6896100"/>
              <a:gd name="connsiteY11" fmla="*/ 2229844 h 5363632"/>
              <a:gd name="connsiteX12" fmla="*/ 1765514 w 6896100"/>
              <a:gd name="connsiteY12" fmla="*/ 2229844 h 5363632"/>
              <a:gd name="connsiteX13" fmla="*/ 2353431 w 6896100"/>
              <a:gd name="connsiteY13" fmla="*/ 3246780 h 5363632"/>
              <a:gd name="connsiteX14" fmla="*/ 1765514 w 6896100"/>
              <a:gd name="connsiteY14" fmla="*/ 4263716 h 5363632"/>
              <a:gd name="connsiteX15" fmla="*/ 587916 w 6896100"/>
              <a:gd name="connsiteY15" fmla="*/ 4263716 h 5363632"/>
              <a:gd name="connsiteX16" fmla="*/ 0 w 6896100"/>
              <a:gd name="connsiteY16" fmla="*/ 3246780 h 5363632"/>
              <a:gd name="connsiteX17" fmla="*/ 4611524 w 6896100"/>
              <a:gd name="connsiteY17" fmla="*/ 2224548 h 5363632"/>
              <a:gd name="connsiteX18" fmla="*/ 5785592 w 6896100"/>
              <a:gd name="connsiteY18" fmla="*/ 2224548 h 5363632"/>
              <a:gd name="connsiteX19" fmla="*/ 6373508 w 6896100"/>
              <a:gd name="connsiteY19" fmla="*/ 3241484 h 5363632"/>
              <a:gd name="connsiteX20" fmla="*/ 5785592 w 6896100"/>
              <a:gd name="connsiteY20" fmla="*/ 4258420 h 5363632"/>
              <a:gd name="connsiteX21" fmla="*/ 4611524 w 6896100"/>
              <a:gd name="connsiteY21" fmla="*/ 4258420 h 5363632"/>
              <a:gd name="connsiteX22" fmla="*/ 4023608 w 6896100"/>
              <a:gd name="connsiteY22" fmla="*/ 3241484 h 5363632"/>
              <a:gd name="connsiteX23" fmla="*/ 2588244 w 6896100"/>
              <a:gd name="connsiteY23" fmla="*/ 1131694 h 5363632"/>
              <a:gd name="connsiteX24" fmla="*/ 3764077 w 6896100"/>
              <a:gd name="connsiteY24" fmla="*/ 1131694 h 5363632"/>
              <a:gd name="connsiteX25" fmla="*/ 4351993 w 6896100"/>
              <a:gd name="connsiteY25" fmla="*/ 2146865 h 5363632"/>
              <a:gd name="connsiteX26" fmla="*/ 3764077 w 6896100"/>
              <a:gd name="connsiteY26" fmla="*/ 3163801 h 5363632"/>
              <a:gd name="connsiteX27" fmla="*/ 2588244 w 6896100"/>
              <a:gd name="connsiteY27" fmla="*/ 3163801 h 5363632"/>
              <a:gd name="connsiteX28" fmla="*/ 2000328 w 6896100"/>
              <a:gd name="connsiteY28" fmla="*/ 2146865 h 5363632"/>
              <a:gd name="connsiteX29" fmla="*/ 4622117 w 6896100"/>
              <a:gd name="connsiteY29" fmla="*/ 0 h 5363632"/>
              <a:gd name="connsiteX30" fmla="*/ 5796185 w 6896100"/>
              <a:gd name="connsiteY30" fmla="*/ 0 h 5363632"/>
              <a:gd name="connsiteX31" fmla="*/ 6384101 w 6896100"/>
              <a:gd name="connsiteY31" fmla="*/ 1015171 h 5363632"/>
              <a:gd name="connsiteX32" fmla="*/ 5796185 w 6896100"/>
              <a:gd name="connsiteY32" fmla="*/ 2032107 h 5363632"/>
              <a:gd name="connsiteX33" fmla="*/ 4622117 w 6896100"/>
              <a:gd name="connsiteY33" fmla="*/ 2032107 h 5363632"/>
              <a:gd name="connsiteX34" fmla="*/ 4034201 w 6896100"/>
              <a:gd name="connsiteY34" fmla="*/ 1015171 h 5363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896100" h="5363632">
                <a:moveTo>
                  <a:pt x="2611195" y="3329760"/>
                </a:moveTo>
                <a:lnTo>
                  <a:pt x="3787028" y="3329760"/>
                </a:lnTo>
                <a:lnTo>
                  <a:pt x="4374944" y="4346696"/>
                </a:lnTo>
                <a:lnTo>
                  <a:pt x="3787028" y="5363632"/>
                </a:lnTo>
                <a:lnTo>
                  <a:pt x="2611195" y="5363632"/>
                </a:lnTo>
                <a:lnTo>
                  <a:pt x="2023279" y="4346696"/>
                </a:lnTo>
                <a:close/>
                <a:moveTo>
                  <a:pt x="6587135" y="3319167"/>
                </a:moveTo>
                <a:lnTo>
                  <a:pt x="6896100" y="3319167"/>
                </a:lnTo>
                <a:lnTo>
                  <a:pt x="6896100" y="5351274"/>
                </a:lnTo>
                <a:lnTo>
                  <a:pt x="6587135" y="5351274"/>
                </a:lnTo>
                <a:lnTo>
                  <a:pt x="6000984" y="4336103"/>
                </a:lnTo>
                <a:close/>
                <a:moveTo>
                  <a:pt x="587916" y="2229844"/>
                </a:moveTo>
                <a:lnTo>
                  <a:pt x="1765514" y="2229844"/>
                </a:lnTo>
                <a:lnTo>
                  <a:pt x="2353431" y="3246780"/>
                </a:lnTo>
                <a:lnTo>
                  <a:pt x="1765514" y="4263716"/>
                </a:lnTo>
                <a:lnTo>
                  <a:pt x="587916" y="4263716"/>
                </a:lnTo>
                <a:lnTo>
                  <a:pt x="0" y="3246780"/>
                </a:lnTo>
                <a:close/>
                <a:moveTo>
                  <a:pt x="4611524" y="2224548"/>
                </a:moveTo>
                <a:lnTo>
                  <a:pt x="5785592" y="2224548"/>
                </a:lnTo>
                <a:lnTo>
                  <a:pt x="6373508" y="3241484"/>
                </a:lnTo>
                <a:lnTo>
                  <a:pt x="5785592" y="4258420"/>
                </a:lnTo>
                <a:lnTo>
                  <a:pt x="4611524" y="4258420"/>
                </a:lnTo>
                <a:lnTo>
                  <a:pt x="4023608" y="3241484"/>
                </a:lnTo>
                <a:close/>
                <a:moveTo>
                  <a:pt x="2588244" y="1131694"/>
                </a:moveTo>
                <a:lnTo>
                  <a:pt x="3764077" y="1131694"/>
                </a:lnTo>
                <a:lnTo>
                  <a:pt x="4351993" y="2146865"/>
                </a:lnTo>
                <a:lnTo>
                  <a:pt x="3764077" y="3163801"/>
                </a:lnTo>
                <a:lnTo>
                  <a:pt x="2588244" y="3163801"/>
                </a:lnTo>
                <a:lnTo>
                  <a:pt x="2000328" y="2146865"/>
                </a:lnTo>
                <a:close/>
                <a:moveTo>
                  <a:pt x="4622117" y="0"/>
                </a:moveTo>
                <a:lnTo>
                  <a:pt x="5796185" y="0"/>
                </a:lnTo>
                <a:lnTo>
                  <a:pt x="6384101" y="1015171"/>
                </a:lnTo>
                <a:lnTo>
                  <a:pt x="5796185" y="2032107"/>
                </a:lnTo>
                <a:lnTo>
                  <a:pt x="4622117" y="2032107"/>
                </a:lnTo>
                <a:lnTo>
                  <a:pt x="4034201" y="1015171"/>
                </a:lnTo>
                <a:close/>
              </a:path>
            </a:pathLst>
          </a:custGeom>
          <a:blipFill>
            <a:blip r:embed="rId2" cstate="hqprint"/>
            <a:srcRect/>
            <a:stretch>
              <a:fillRect/>
            </a:stretch>
          </a:blip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73102" y="2792943"/>
            <a:ext cx="5103413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73102" y="1332490"/>
            <a:ext cx="5103413" cy="1443583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4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101" y="4775977"/>
            <a:ext cx="5103413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  <p:sp>
        <p:nvSpPr>
          <p:cNvPr id="47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3100" y="5072248"/>
            <a:ext cx="5103413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/>
          </p:nvPr>
        </p:nvSpPr>
        <p:spPr>
          <a:xfrm>
            <a:off x="5158709" y="2000012"/>
            <a:ext cx="6360663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159825" y="2895362"/>
            <a:ext cx="6360663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27" name="Freeform 9"/>
          <p:cNvSpPr/>
          <p:nvPr userDrawn="1"/>
        </p:nvSpPr>
        <p:spPr bwMode="auto">
          <a:xfrm flipH="1">
            <a:off x="2544107" y="1922420"/>
            <a:ext cx="2351665" cy="2032107"/>
          </a:xfrm>
          <a:custGeom>
            <a:avLst/>
            <a:gdLst>
              <a:gd name="T0" fmla="*/ 999 w 1332"/>
              <a:gd name="T1" fmla="*/ 0 h 1151"/>
              <a:gd name="T2" fmla="*/ 333 w 1332"/>
              <a:gd name="T3" fmla="*/ 0 h 1151"/>
              <a:gd name="T4" fmla="*/ 0 w 1332"/>
              <a:gd name="T5" fmla="*/ 575 h 1151"/>
              <a:gd name="T6" fmla="*/ 333 w 1332"/>
              <a:gd name="T7" fmla="*/ 1151 h 1151"/>
              <a:gd name="T8" fmla="*/ 999 w 1332"/>
              <a:gd name="T9" fmla="*/ 1151 h 1151"/>
              <a:gd name="T10" fmla="*/ 1332 w 1332"/>
              <a:gd name="T11" fmla="*/ 575 h 1151"/>
              <a:gd name="T12" fmla="*/ 999 w 1332"/>
              <a:gd name="T13" fmla="*/ 0 h 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2" h="1151">
                <a:moveTo>
                  <a:pt x="999" y="0"/>
                </a:moveTo>
                <a:lnTo>
                  <a:pt x="333" y="0"/>
                </a:lnTo>
                <a:lnTo>
                  <a:pt x="0" y="575"/>
                </a:lnTo>
                <a:lnTo>
                  <a:pt x="333" y="1151"/>
                </a:lnTo>
                <a:lnTo>
                  <a:pt x="999" y="1151"/>
                </a:lnTo>
                <a:lnTo>
                  <a:pt x="1332" y="575"/>
                </a:lnTo>
                <a:lnTo>
                  <a:pt x="999" y="0"/>
                </a:lnTo>
                <a:close/>
              </a:path>
            </a:pathLst>
          </a:custGeom>
          <a:solidFill>
            <a:srgbClr val="92D050"/>
          </a:solid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0"/>
          <p:cNvSpPr/>
          <p:nvPr userDrawn="1"/>
        </p:nvSpPr>
        <p:spPr bwMode="auto">
          <a:xfrm flipH="1">
            <a:off x="522592" y="3015274"/>
            <a:ext cx="2349900" cy="2033872"/>
          </a:xfrm>
          <a:custGeom>
            <a:avLst/>
            <a:gdLst>
              <a:gd name="T0" fmla="*/ 998 w 1331"/>
              <a:gd name="T1" fmla="*/ 0 h 1152"/>
              <a:gd name="T2" fmla="*/ 333 w 1331"/>
              <a:gd name="T3" fmla="*/ 0 h 1152"/>
              <a:gd name="T4" fmla="*/ 0 w 1331"/>
              <a:gd name="T5" fmla="*/ 576 h 1152"/>
              <a:gd name="T6" fmla="*/ 333 w 1331"/>
              <a:gd name="T7" fmla="*/ 1152 h 1152"/>
              <a:gd name="T8" fmla="*/ 998 w 1331"/>
              <a:gd name="T9" fmla="*/ 1152 h 1152"/>
              <a:gd name="T10" fmla="*/ 1331 w 1331"/>
              <a:gd name="T11" fmla="*/ 576 h 1152"/>
              <a:gd name="T12" fmla="*/ 998 w 1331"/>
              <a:gd name="T13" fmla="*/ 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" h="1152">
                <a:moveTo>
                  <a:pt x="998" y="0"/>
                </a:moveTo>
                <a:lnTo>
                  <a:pt x="333" y="0"/>
                </a:lnTo>
                <a:lnTo>
                  <a:pt x="0" y="576"/>
                </a:lnTo>
                <a:lnTo>
                  <a:pt x="333" y="1152"/>
                </a:lnTo>
                <a:lnTo>
                  <a:pt x="998" y="1152"/>
                </a:lnTo>
                <a:lnTo>
                  <a:pt x="1331" y="576"/>
                </a:lnTo>
                <a:lnTo>
                  <a:pt x="998" y="0"/>
                </a:lnTo>
                <a:close/>
              </a:path>
            </a:pathLst>
          </a:custGeom>
          <a:solidFill>
            <a:srgbClr val="C2D89A"/>
          </a:solid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 algn="l"/>
            <a:endParaRPr lang="zh-CN" altLang="en-US">
              <a:sym typeface="+mn-ea"/>
            </a:endParaRPr>
          </a:p>
        </p:txBody>
      </p:sp>
      <p:sp>
        <p:nvSpPr>
          <p:cNvPr id="29" name="Freeform 11"/>
          <p:cNvSpPr/>
          <p:nvPr userDrawn="1"/>
        </p:nvSpPr>
        <p:spPr bwMode="auto">
          <a:xfrm flipH="1">
            <a:off x="10160" y="4109893"/>
            <a:ext cx="895116" cy="2032107"/>
          </a:xfrm>
          <a:custGeom>
            <a:avLst/>
            <a:gdLst>
              <a:gd name="T0" fmla="*/ 507 w 507"/>
              <a:gd name="T1" fmla="*/ 0 h 1151"/>
              <a:gd name="T2" fmla="*/ 332 w 507"/>
              <a:gd name="T3" fmla="*/ 0 h 1151"/>
              <a:gd name="T4" fmla="*/ 0 w 507"/>
              <a:gd name="T5" fmla="*/ 576 h 1151"/>
              <a:gd name="T6" fmla="*/ 332 w 507"/>
              <a:gd name="T7" fmla="*/ 1151 h 1151"/>
              <a:gd name="T8" fmla="*/ 507 w 507"/>
              <a:gd name="T9" fmla="*/ 1151 h 1151"/>
              <a:gd name="T10" fmla="*/ 507 w 507"/>
              <a:gd name="T11" fmla="*/ 0 h 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7" h="1151">
                <a:moveTo>
                  <a:pt x="507" y="0"/>
                </a:moveTo>
                <a:lnTo>
                  <a:pt x="332" y="0"/>
                </a:lnTo>
                <a:lnTo>
                  <a:pt x="0" y="576"/>
                </a:lnTo>
                <a:lnTo>
                  <a:pt x="332" y="1151"/>
                </a:lnTo>
                <a:lnTo>
                  <a:pt x="507" y="1151"/>
                </a:lnTo>
                <a:lnTo>
                  <a:pt x="507" y="0"/>
                </a:lnTo>
                <a:close/>
              </a:path>
            </a:pathLst>
          </a:custGeom>
          <a:solidFill>
            <a:srgbClr val="C2D89A"/>
          </a:solid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12"/>
          <p:cNvSpPr/>
          <p:nvPr userDrawn="1"/>
        </p:nvSpPr>
        <p:spPr bwMode="auto">
          <a:xfrm flipH="1">
            <a:off x="511999" y="790726"/>
            <a:ext cx="2349900" cy="2032107"/>
          </a:xfrm>
          <a:custGeom>
            <a:avLst/>
            <a:gdLst>
              <a:gd name="T0" fmla="*/ 998 w 1331"/>
              <a:gd name="T1" fmla="*/ 0 h 1151"/>
              <a:gd name="T2" fmla="*/ 333 w 1331"/>
              <a:gd name="T3" fmla="*/ 0 h 1151"/>
              <a:gd name="T4" fmla="*/ 0 w 1331"/>
              <a:gd name="T5" fmla="*/ 575 h 1151"/>
              <a:gd name="T6" fmla="*/ 333 w 1331"/>
              <a:gd name="T7" fmla="*/ 1151 h 1151"/>
              <a:gd name="T8" fmla="*/ 998 w 1331"/>
              <a:gd name="T9" fmla="*/ 1151 h 1151"/>
              <a:gd name="T10" fmla="*/ 1331 w 1331"/>
              <a:gd name="T11" fmla="*/ 575 h 1151"/>
              <a:gd name="T12" fmla="*/ 998 w 1331"/>
              <a:gd name="T13" fmla="*/ 0 h 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" h="1151">
                <a:moveTo>
                  <a:pt x="998" y="0"/>
                </a:moveTo>
                <a:lnTo>
                  <a:pt x="333" y="0"/>
                </a:lnTo>
                <a:lnTo>
                  <a:pt x="0" y="575"/>
                </a:lnTo>
                <a:lnTo>
                  <a:pt x="333" y="1151"/>
                </a:lnTo>
                <a:lnTo>
                  <a:pt x="998" y="1151"/>
                </a:lnTo>
                <a:lnTo>
                  <a:pt x="1331" y="575"/>
                </a:lnTo>
                <a:lnTo>
                  <a:pt x="998" y="0"/>
                </a:lnTo>
                <a:close/>
              </a:path>
            </a:pathLst>
          </a:custGeom>
          <a:solidFill>
            <a:srgbClr val="92D050"/>
          </a:solid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6824" y="6591526"/>
            <a:ext cx="12198824" cy="2842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www.lumiunited.com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20750" y="490220"/>
            <a:ext cx="724535" cy="395605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 userDrawn="1"/>
        </p:nvSpPr>
        <p:spPr>
          <a:xfrm>
            <a:off x="1645254" y="81042"/>
            <a:ext cx="6360663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altLang="en-US" sz="1800" dirty="0"/>
              <a:t>深圳绿米联创科技有限公司</a:t>
            </a:r>
            <a:endParaRPr lang="zh-CN" altLang="en-US" sz="1800" dirty="0"/>
          </a:p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-6824" y="6591526"/>
            <a:ext cx="12198824" cy="284220"/>
          </a:xfrm>
          <a:prstGeom prst="rect">
            <a:avLst/>
          </a:prstGeom>
        </p:spPr>
      </p:pic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1_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/>
              <a:t>www.lumiunited.com</a:t>
            </a:r>
            <a:endParaRPr lang="zh-CN" altLang="en-US" dirty="0"/>
          </a:p>
        </p:txBody>
      </p:sp>
      <p:sp>
        <p:nvSpPr>
          <p:cNvPr id="20" name="标题 1"/>
          <p:cNvSpPr>
            <a:spLocks noGrp="1"/>
          </p:cNvSpPr>
          <p:nvPr userDrawn="1"/>
        </p:nvSpPr>
        <p:spPr>
          <a:xfrm>
            <a:off x="5158709" y="2276237"/>
            <a:ext cx="6360663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/>
          </p:nvPr>
        </p:nvSpPr>
        <p:spPr>
          <a:xfrm>
            <a:off x="5159825" y="3171587"/>
            <a:ext cx="6360663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27" name="Freeform 9"/>
          <p:cNvSpPr/>
          <p:nvPr userDrawn="1"/>
        </p:nvSpPr>
        <p:spPr bwMode="auto">
          <a:xfrm flipH="1">
            <a:off x="2544107" y="2198645"/>
            <a:ext cx="2351665" cy="2032107"/>
          </a:xfrm>
          <a:custGeom>
            <a:avLst/>
            <a:gdLst>
              <a:gd name="T0" fmla="*/ 999 w 1332"/>
              <a:gd name="T1" fmla="*/ 0 h 1151"/>
              <a:gd name="T2" fmla="*/ 333 w 1332"/>
              <a:gd name="T3" fmla="*/ 0 h 1151"/>
              <a:gd name="T4" fmla="*/ 0 w 1332"/>
              <a:gd name="T5" fmla="*/ 575 h 1151"/>
              <a:gd name="T6" fmla="*/ 333 w 1332"/>
              <a:gd name="T7" fmla="*/ 1151 h 1151"/>
              <a:gd name="T8" fmla="*/ 999 w 1332"/>
              <a:gd name="T9" fmla="*/ 1151 h 1151"/>
              <a:gd name="T10" fmla="*/ 1332 w 1332"/>
              <a:gd name="T11" fmla="*/ 575 h 1151"/>
              <a:gd name="T12" fmla="*/ 999 w 1332"/>
              <a:gd name="T13" fmla="*/ 0 h 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2" h="1151">
                <a:moveTo>
                  <a:pt x="999" y="0"/>
                </a:moveTo>
                <a:lnTo>
                  <a:pt x="333" y="0"/>
                </a:lnTo>
                <a:lnTo>
                  <a:pt x="0" y="575"/>
                </a:lnTo>
                <a:lnTo>
                  <a:pt x="333" y="1151"/>
                </a:lnTo>
                <a:lnTo>
                  <a:pt x="999" y="1151"/>
                </a:lnTo>
                <a:lnTo>
                  <a:pt x="1332" y="575"/>
                </a:lnTo>
                <a:lnTo>
                  <a:pt x="999" y="0"/>
                </a:lnTo>
                <a:close/>
              </a:path>
            </a:pathLst>
          </a:custGeom>
          <a:solidFill>
            <a:srgbClr val="92D050"/>
          </a:solid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0"/>
          <p:cNvSpPr/>
          <p:nvPr userDrawn="1"/>
        </p:nvSpPr>
        <p:spPr bwMode="auto">
          <a:xfrm flipH="1">
            <a:off x="522592" y="3291499"/>
            <a:ext cx="2349900" cy="2033872"/>
          </a:xfrm>
          <a:custGeom>
            <a:avLst/>
            <a:gdLst>
              <a:gd name="T0" fmla="*/ 998 w 1331"/>
              <a:gd name="T1" fmla="*/ 0 h 1152"/>
              <a:gd name="T2" fmla="*/ 333 w 1331"/>
              <a:gd name="T3" fmla="*/ 0 h 1152"/>
              <a:gd name="T4" fmla="*/ 0 w 1331"/>
              <a:gd name="T5" fmla="*/ 576 h 1152"/>
              <a:gd name="T6" fmla="*/ 333 w 1331"/>
              <a:gd name="T7" fmla="*/ 1152 h 1152"/>
              <a:gd name="T8" fmla="*/ 998 w 1331"/>
              <a:gd name="T9" fmla="*/ 1152 h 1152"/>
              <a:gd name="T10" fmla="*/ 1331 w 1331"/>
              <a:gd name="T11" fmla="*/ 576 h 1152"/>
              <a:gd name="T12" fmla="*/ 998 w 1331"/>
              <a:gd name="T13" fmla="*/ 0 h 1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" h="1152">
                <a:moveTo>
                  <a:pt x="998" y="0"/>
                </a:moveTo>
                <a:lnTo>
                  <a:pt x="333" y="0"/>
                </a:lnTo>
                <a:lnTo>
                  <a:pt x="0" y="576"/>
                </a:lnTo>
                <a:lnTo>
                  <a:pt x="333" y="1152"/>
                </a:lnTo>
                <a:lnTo>
                  <a:pt x="998" y="1152"/>
                </a:lnTo>
                <a:lnTo>
                  <a:pt x="1331" y="576"/>
                </a:lnTo>
                <a:lnTo>
                  <a:pt x="998" y="0"/>
                </a:lnTo>
                <a:close/>
              </a:path>
            </a:pathLst>
          </a:custGeom>
          <a:solidFill>
            <a:srgbClr val="C2D89A"/>
          </a:solid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lvl="0" algn="l"/>
            <a:endParaRPr lang="zh-CN" altLang="en-US">
              <a:sym typeface="+mn-ea"/>
            </a:endParaRPr>
          </a:p>
        </p:txBody>
      </p:sp>
      <p:sp>
        <p:nvSpPr>
          <p:cNvPr id="29" name="Freeform 11"/>
          <p:cNvSpPr/>
          <p:nvPr userDrawn="1"/>
        </p:nvSpPr>
        <p:spPr bwMode="auto">
          <a:xfrm flipH="1">
            <a:off x="10160" y="4386118"/>
            <a:ext cx="895116" cy="2032107"/>
          </a:xfrm>
          <a:custGeom>
            <a:avLst/>
            <a:gdLst>
              <a:gd name="T0" fmla="*/ 507 w 507"/>
              <a:gd name="T1" fmla="*/ 0 h 1151"/>
              <a:gd name="T2" fmla="*/ 332 w 507"/>
              <a:gd name="T3" fmla="*/ 0 h 1151"/>
              <a:gd name="T4" fmla="*/ 0 w 507"/>
              <a:gd name="T5" fmla="*/ 576 h 1151"/>
              <a:gd name="T6" fmla="*/ 332 w 507"/>
              <a:gd name="T7" fmla="*/ 1151 h 1151"/>
              <a:gd name="T8" fmla="*/ 507 w 507"/>
              <a:gd name="T9" fmla="*/ 1151 h 1151"/>
              <a:gd name="T10" fmla="*/ 507 w 507"/>
              <a:gd name="T11" fmla="*/ 0 h 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07" h="1151">
                <a:moveTo>
                  <a:pt x="507" y="0"/>
                </a:moveTo>
                <a:lnTo>
                  <a:pt x="332" y="0"/>
                </a:lnTo>
                <a:lnTo>
                  <a:pt x="0" y="576"/>
                </a:lnTo>
                <a:lnTo>
                  <a:pt x="332" y="1151"/>
                </a:lnTo>
                <a:lnTo>
                  <a:pt x="507" y="1151"/>
                </a:lnTo>
                <a:lnTo>
                  <a:pt x="507" y="0"/>
                </a:lnTo>
                <a:close/>
              </a:path>
            </a:pathLst>
          </a:custGeom>
          <a:solidFill>
            <a:srgbClr val="C2D89A"/>
          </a:solid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12"/>
          <p:cNvSpPr/>
          <p:nvPr userDrawn="1"/>
        </p:nvSpPr>
        <p:spPr bwMode="auto">
          <a:xfrm flipH="1">
            <a:off x="511999" y="1066951"/>
            <a:ext cx="2349900" cy="2032107"/>
          </a:xfrm>
          <a:custGeom>
            <a:avLst/>
            <a:gdLst>
              <a:gd name="T0" fmla="*/ 998 w 1331"/>
              <a:gd name="T1" fmla="*/ 0 h 1151"/>
              <a:gd name="T2" fmla="*/ 333 w 1331"/>
              <a:gd name="T3" fmla="*/ 0 h 1151"/>
              <a:gd name="T4" fmla="*/ 0 w 1331"/>
              <a:gd name="T5" fmla="*/ 575 h 1151"/>
              <a:gd name="T6" fmla="*/ 333 w 1331"/>
              <a:gd name="T7" fmla="*/ 1151 h 1151"/>
              <a:gd name="T8" fmla="*/ 998 w 1331"/>
              <a:gd name="T9" fmla="*/ 1151 h 1151"/>
              <a:gd name="T10" fmla="*/ 1331 w 1331"/>
              <a:gd name="T11" fmla="*/ 575 h 1151"/>
              <a:gd name="T12" fmla="*/ 998 w 1331"/>
              <a:gd name="T13" fmla="*/ 0 h 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1" h="1151">
                <a:moveTo>
                  <a:pt x="998" y="0"/>
                </a:moveTo>
                <a:lnTo>
                  <a:pt x="333" y="0"/>
                </a:lnTo>
                <a:lnTo>
                  <a:pt x="0" y="575"/>
                </a:lnTo>
                <a:lnTo>
                  <a:pt x="333" y="1151"/>
                </a:lnTo>
                <a:lnTo>
                  <a:pt x="998" y="1151"/>
                </a:lnTo>
                <a:lnTo>
                  <a:pt x="1331" y="575"/>
                </a:lnTo>
                <a:lnTo>
                  <a:pt x="998" y="0"/>
                </a:lnTo>
                <a:close/>
              </a:path>
            </a:pathLst>
          </a:custGeom>
          <a:solidFill>
            <a:srgbClr val="92D050"/>
          </a:solidFill>
          <a:ln w="4763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920750" y="490220"/>
            <a:ext cx="724535" cy="395605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 userDrawn="1"/>
        </p:nvSpPr>
        <p:spPr>
          <a:xfrm>
            <a:off x="1645254" y="63897"/>
            <a:ext cx="6360663" cy="8953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zh-CN" sz="1800" dirty="0"/>
              <a:t>深圳绿米联创科技有限公司</a:t>
            </a:r>
            <a:endParaRPr lang="zh-CN" sz="1800" dirty="0"/>
          </a:p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/>
          <p:cNvSpPr>
            <a:spLocks noEditPoints="1"/>
          </p:cNvSpPr>
          <p:nvPr userDrawn="1"/>
        </p:nvSpPr>
        <p:spPr bwMode="auto">
          <a:xfrm>
            <a:off x="511999" y="-152963"/>
            <a:ext cx="10593334" cy="6981935"/>
          </a:xfrm>
          <a:custGeom>
            <a:avLst/>
            <a:gdLst>
              <a:gd name="T0" fmla="*/ 7337 w 8586"/>
              <a:gd name="T1" fmla="*/ 3294 h 5667"/>
              <a:gd name="T2" fmla="*/ 7666 w 8586"/>
              <a:gd name="T3" fmla="*/ 3512 h 5667"/>
              <a:gd name="T4" fmla="*/ 7509 w 8586"/>
              <a:gd name="T5" fmla="*/ 3125 h 5667"/>
              <a:gd name="T6" fmla="*/ 8326 w 8586"/>
              <a:gd name="T7" fmla="*/ 3683 h 5667"/>
              <a:gd name="T8" fmla="*/ 8191 w 8586"/>
              <a:gd name="T9" fmla="*/ 3421 h 5667"/>
              <a:gd name="T10" fmla="*/ 7990 w 8586"/>
              <a:gd name="T11" fmla="*/ 3590 h 5667"/>
              <a:gd name="T12" fmla="*/ 8191 w 8586"/>
              <a:gd name="T13" fmla="*/ 3775 h 5667"/>
              <a:gd name="T14" fmla="*/ 8061 w 8586"/>
              <a:gd name="T15" fmla="*/ 3995 h 5667"/>
              <a:gd name="T16" fmla="*/ 7560 w 8586"/>
              <a:gd name="T17" fmla="*/ 4206 h 5667"/>
              <a:gd name="T18" fmla="*/ 7373 w 8586"/>
              <a:gd name="T19" fmla="*/ 4333 h 5667"/>
              <a:gd name="T20" fmla="*/ 7373 w 8586"/>
              <a:gd name="T21" fmla="*/ 4527 h 5667"/>
              <a:gd name="T22" fmla="*/ 7832 w 8586"/>
              <a:gd name="T23" fmla="*/ 4713 h 5667"/>
              <a:gd name="T24" fmla="*/ 8018 w 8586"/>
              <a:gd name="T25" fmla="*/ 5169 h 5667"/>
              <a:gd name="T26" fmla="*/ 8477 w 8586"/>
              <a:gd name="T27" fmla="*/ 4460 h 5667"/>
              <a:gd name="T28" fmla="*/ 2859 w 8586"/>
              <a:gd name="T29" fmla="*/ 785 h 5667"/>
              <a:gd name="T30" fmla="*/ 3554 w 8586"/>
              <a:gd name="T31" fmla="*/ 631 h 5667"/>
              <a:gd name="T32" fmla="*/ 2751 w 8586"/>
              <a:gd name="T33" fmla="*/ 270 h 5667"/>
              <a:gd name="T34" fmla="*/ 2393 w 8586"/>
              <a:gd name="T35" fmla="*/ 228 h 5667"/>
              <a:gd name="T36" fmla="*/ 1913 w 8586"/>
              <a:gd name="T37" fmla="*/ 372 h 5667"/>
              <a:gd name="T38" fmla="*/ 1117 w 8586"/>
              <a:gd name="T39" fmla="*/ 573 h 5667"/>
              <a:gd name="T40" fmla="*/ 200 w 8586"/>
              <a:gd name="T41" fmla="*/ 853 h 5667"/>
              <a:gd name="T42" fmla="*/ 480 w 8586"/>
              <a:gd name="T43" fmla="*/ 954 h 5667"/>
              <a:gd name="T44" fmla="*/ 802 w 8586"/>
              <a:gd name="T45" fmla="*/ 2424 h 5667"/>
              <a:gd name="T46" fmla="*/ 1605 w 8586"/>
              <a:gd name="T47" fmla="*/ 3041 h 5667"/>
              <a:gd name="T48" fmla="*/ 1698 w 8586"/>
              <a:gd name="T49" fmla="*/ 3801 h 5667"/>
              <a:gd name="T50" fmla="*/ 2364 w 8586"/>
              <a:gd name="T51" fmla="*/ 5667 h 5667"/>
              <a:gd name="T52" fmla="*/ 2436 w 8586"/>
              <a:gd name="T53" fmla="*/ 4966 h 5667"/>
              <a:gd name="T54" fmla="*/ 2859 w 8586"/>
              <a:gd name="T55" fmla="*/ 4262 h 5667"/>
              <a:gd name="T56" fmla="*/ 2981 w 8586"/>
              <a:gd name="T57" fmla="*/ 3657 h 5667"/>
              <a:gd name="T58" fmla="*/ 2422 w 8586"/>
              <a:gd name="T59" fmla="*/ 3125 h 5667"/>
              <a:gd name="T60" fmla="*/ 1942 w 8586"/>
              <a:gd name="T61" fmla="*/ 2921 h 5667"/>
              <a:gd name="T62" fmla="*/ 1533 w 8586"/>
              <a:gd name="T63" fmla="*/ 2728 h 5667"/>
              <a:gd name="T64" fmla="*/ 1447 w 8586"/>
              <a:gd name="T65" fmla="*/ 2483 h 5667"/>
              <a:gd name="T66" fmla="*/ 1146 w 8586"/>
              <a:gd name="T67" fmla="*/ 2280 h 5667"/>
              <a:gd name="T68" fmla="*/ 1691 w 8586"/>
              <a:gd name="T69" fmla="*/ 2373 h 5667"/>
              <a:gd name="T70" fmla="*/ 1994 w 8586"/>
              <a:gd name="T71" fmla="*/ 1788 h 5667"/>
              <a:gd name="T72" fmla="*/ 2665 w 8586"/>
              <a:gd name="T73" fmla="*/ 1495 h 5667"/>
              <a:gd name="T74" fmla="*/ 2680 w 8586"/>
              <a:gd name="T75" fmla="*/ 760 h 5667"/>
              <a:gd name="T76" fmla="*/ 2400 w 8586"/>
              <a:gd name="T77" fmla="*/ 422 h 5667"/>
              <a:gd name="T78" fmla="*/ 2859 w 8586"/>
              <a:gd name="T79" fmla="*/ 566 h 5667"/>
              <a:gd name="T80" fmla="*/ 2859 w 8586"/>
              <a:gd name="T81" fmla="*/ 785 h 56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586" h="5667">
                <a:moveTo>
                  <a:pt x="7509" y="3125"/>
                </a:moveTo>
                <a:cubicBezTo>
                  <a:pt x="7509" y="3125"/>
                  <a:pt x="7381" y="3260"/>
                  <a:pt x="7337" y="3294"/>
                </a:cubicBezTo>
                <a:cubicBezTo>
                  <a:pt x="7294" y="3328"/>
                  <a:pt x="7388" y="3564"/>
                  <a:pt x="7560" y="3514"/>
                </a:cubicBezTo>
                <a:cubicBezTo>
                  <a:pt x="7609" y="3499"/>
                  <a:pt x="7643" y="3502"/>
                  <a:pt x="7666" y="3512"/>
                </a:cubicBezTo>
                <a:cubicBezTo>
                  <a:pt x="7595" y="3370"/>
                  <a:pt x="7595" y="3370"/>
                  <a:pt x="7595" y="3370"/>
                </a:cubicBezTo>
                <a:cubicBezTo>
                  <a:pt x="7595" y="3370"/>
                  <a:pt x="7638" y="3125"/>
                  <a:pt x="7509" y="3125"/>
                </a:cubicBezTo>
                <a:close/>
                <a:moveTo>
                  <a:pt x="8269" y="3877"/>
                </a:moveTo>
                <a:cubicBezTo>
                  <a:pt x="8326" y="3683"/>
                  <a:pt x="8326" y="3683"/>
                  <a:pt x="8326" y="3683"/>
                </a:cubicBezTo>
                <a:cubicBezTo>
                  <a:pt x="8477" y="3775"/>
                  <a:pt x="8477" y="3775"/>
                  <a:pt x="8477" y="3775"/>
                </a:cubicBezTo>
                <a:cubicBezTo>
                  <a:pt x="8477" y="3775"/>
                  <a:pt x="8586" y="3691"/>
                  <a:pt x="8191" y="3421"/>
                </a:cubicBezTo>
                <a:cubicBezTo>
                  <a:pt x="8191" y="3421"/>
                  <a:pt x="8018" y="3454"/>
                  <a:pt x="7990" y="3370"/>
                </a:cubicBezTo>
                <a:cubicBezTo>
                  <a:pt x="7961" y="3286"/>
                  <a:pt x="7990" y="3590"/>
                  <a:pt x="7990" y="3590"/>
                </a:cubicBezTo>
                <a:cubicBezTo>
                  <a:pt x="8112" y="3615"/>
                  <a:pt x="8112" y="3615"/>
                  <a:pt x="8112" y="3615"/>
                </a:cubicBezTo>
                <a:cubicBezTo>
                  <a:pt x="8191" y="3775"/>
                  <a:pt x="8191" y="3775"/>
                  <a:pt x="8191" y="3775"/>
                </a:cubicBezTo>
                <a:cubicBezTo>
                  <a:pt x="8191" y="3775"/>
                  <a:pt x="8321" y="4164"/>
                  <a:pt x="8191" y="4080"/>
                </a:cubicBezTo>
                <a:cubicBezTo>
                  <a:pt x="8061" y="3995"/>
                  <a:pt x="8047" y="4096"/>
                  <a:pt x="8061" y="3995"/>
                </a:cubicBezTo>
                <a:cubicBezTo>
                  <a:pt x="8076" y="3894"/>
                  <a:pt x="7999" y="3809"/>
                  <a:pt x="7948" y="3860"/>
                </a:cubicBezTo>
                <a:cubicBezTo>
                  <a:pt x="7896" y="3911"/>
                  <a:pt x="7631" y="4046"/>
                  <a:pt x="7560" y="4206"/>
                </a:cubicBezTo>
                <a:cubicBezTo>
                  <a:pt x="7488" y="4367"/>
                  <a:pt x="7466" y="4206"/>
                  <a:pt x="7466" y="4206"/>
                </a:cubicBezTo>
                <a:cubicBezTo>
                  <a:pt x="7373" y="4333"/>
                  <a:pt x="7373" y="4333"/>
                  <a:pt x="7373" y="4333"/>
                </a:cubicBezTo>
                <a:cubicBezTo>
                  <a:pt x="7452" y="4434"/>
                  <a:pt x="7452" y="4434"/>
                  <a:pt x="7452" y="4434"/>
                </a:cubicBezTo>
                <a:cubicBezTo>
                  <a:pt x="7373" y="4527"/>
                  <a:pt x="7373" y="4527"/>
                  <a:pt x="7373" y="4527"/>
                </a:cubicBezTo>
                <a:cubicBezTo>
                  <a:pt x="7373" y="4527"/>
                  <a:pt x="7245" y="4747"/>
                  <a:pt x="7327" y="4789"/>
                </a:cubicBezTo>
                <a:cubicBezTo>
                  <a:pt x="7409" y="4831"/>
                  <a:pt x="7832" y="4713"/>
                  <a:pt x="7832" y="4713"/>
                </a:cubicBezTo>
                <a:cubicBezTo>
                  <a:pt x="7948" y="4941"/>
                  <a:pt x="7948" y="4941"/>
                  <a:pt x="7948" y="4941"/>
                </a:cubicBezTo>
                <a:cubicBezTo>
                  <a:pt x="7948" y="4941"/>
                  <a:pt x="7968" y="5161"/>
                  <a:pt x="8018" y="5169"/>
                </a:cubicBezTo>
                <a:cubicBezTo>
                  <a:pt x="8068" y="5178"/>
                  <a:pt x="8149" y="4949"/>
                  <a:pt x="8191" y="4907"/>
                </a:cubicBezTo>
                <a:cubicBezTo>
                  <a:pt x="8233" y="4865"/>
                  <a:pt x="8391" y="4814"/>
                  <a:pt x="8477" y="4460"/>
                </a:cubicBezTo>
                <a:cubicBezTo>
                  <a:pt x="8563" y="4105"/>
                  <a:pt x="8269" y="3877"/>
                  <a:pt x="8269" y="3877"/>
                </a:cubicBezTo>
                <a:close/>
                <a:moveTo>
                  <a:pt x="2859" y="785"/>
                </a:moveTo>
                <a:cubicBezTo>
                  <a:pt x="2945" y="895"/>
                  <a:pt x="3009" y="971"/>
                  <a:pt x="3031" y="971"/>
                </a:cubicBezTo>
                <a:cubicBezTo>
                  <a:pt x="3052" y="971"/>
                  <a:pt x="3554" y="631"/>
                  <a:pt x="3554" y="631"/>
                </a:cubicBezTo>
                <a:cubicBezTo>
                  <a:pt x="3554" y="631"/>
                  <a:pt x="3792" y="439"/>
                  <a:pt x="3740" y="290"/>
                </a:cubicBezTo>
                <a:cubicBezTo>
                  <a:pt x="3554" y="0"/>
                  <a:pt x="2887" y="228"/>
                  <a:pt x="2751" y="270"/>
                </a:cubicBezTo>
                <a:cubicBezTo>
                  <a:pt x="2615" y="313"/>
                  <a:pt x="2837" y="177"/>
                  <a:pt x="2837" y="177"/>
                </a:cubicBezTo>
                <a:cubicBezTo>
                  <a:pt x="2837" y="177"/>
                  <a:pt x="2487" y="160"/>
                  <a:pt x="2393" y="228"/>
                </a:cubicBezTo>
                <a:cubicBezTo>
                  <a:pt x="2300" y="296"/>
                  <a:pt x="2106" y="448"/>
                  <a:pt x="2078" y="448"/>
                </a:cubicBezTo>
                <a:cubicBezTo>
                  <a:pt x="2049" y="448"/>
                  <a:pt x="1913" y="372"/>
                  <a:pt x="1913" y="372"/>
                </a:cubicBezTo>
                <a:cubicBezTo>
                  <a:pt x="1426" y="473"/>
                  <a:pt x="1426" y="473"/>
                  <a:pt x="1426" y="473"/>
                </a:cubicBezTo>
                <a:cubicBezTo>
                  <a:pt x="1426" y="473"/>
                  <a:pt x="1246" y="564"/>
                  <a:pt x="1117" y="573"/>
                </a:cubicBezTo>
                <a:cubicBezTo>
                  <a:pt x="988" y="583"/>
                  <a:pt x="609" y="481"/>
                  <a:pt x="609" y="481"/>
                </a:cubicBezTo>
                <a:cubicBezTo>
                  <a:pt x="609" y="481"/>
                  <a:pt x="243" y="853"/>
                  <a:pt x="200" y="853"/>
                </a:cubicBezTo>
                <a:cubicBezTo>
                  <a:pt x="157" y="853"/>
                  <a:pt x="0" y="1005"/>
                  <a:pt x="43" y="1030"/>
                </a:cubicBezTo>
                <a:cubicBezTo>
                  <a:pt x="86" y="1056"/>
                  <a:pt x="272" y="785"/>
                  <a:pt x="480" y="954"/>
                </a:cubicBezTo>
                <a:cubicBezTo>
                  <a:pt x="688" y="1123"/>
                  <a:pt x="774" y="1182"/>
                  <a:pt x="695" y="1444"/>
                </a:cubicBezTo>
                <a:cubicBezTo>
                  <a:pt x="616" y="1706"/>
                  <a:pt x="659" y="2264"/>
                  <a:pt x="802" y="2424"/>
                </a:cubicBezTo>
                <a:cubicBezTo>
                  <a:pt x="945" y="2585"/>
                  <a:pt x="1182" y="2542"/>
                  <a:pt x="1282" y="2711"/>
                </a:cubicBezTo>
                <a:cubicBezTo>
                  <a:pt x="1383" y="2880"/>
                  <a:pt x="1469" y="2998"/>
                  <a:pt x="1605" y="3041"/>
                </a:cubicBezTo>
                <a:cubicBezTo>
                  <a:pt x="1741" y="3083"/>
                  <a:pt x="1562" y="3378"/>
                  <a:pt x="1598" y="3488"/>
                </a:cubicBezTo>
                <a:cubicBezTo>
                  <a:pt x="1633" y="3598"/>
                  <a:pt x="1698" y="3801"/>
                  <a:pt x="1698" y="3801"/>
                </a:cubicBezTo>
                <a:cubicBezTo>
                  <a:pt x="1698" y="3801"/>
                  <a:pt x="1791" y="4020"/>
                  <a:pt x="1942" y="4122"/>
                </a:cubicBezTo>
                <a:cubicBezTo>
                  <a:pt x="2092" y="4223"/>
                  <a:pt x="1770" y="5591"/>
                  <a:pt x="2364" y="5667"/>
                </a:cubicBezTo>
                <a:cubicBezTo>
                  <a:pt x="2235" y="5270"/>
                  <a:pt x="2185" y="5034"/>
                  <a:pt x="2286" y="5000"/>
                </a:cubicBezTo>
                <a:cubicBezTo>
                  <a:pt x="2386" y="4966"/>
                  <a:pt x="2436" y="4966"/>
                  <a:pt x="2436" y="4966"/>
                </a:cubicBezTo>
                <a:cubicBezTo>
                  <a:pt x="2694" y="4316"/>
                  <a:pt x="2694" y="4316"/>
                  <a:pt x="2694" y="4316"/>
                </a:cubicBezTo>
                <a:cubicBezTo>
                  <a:pt x="2694" y="4316"/>
                  <a:pt x="2873" y="4276"/>
                  <a:pt x="2859" y="4262"/>
                </a:cubicBezTo>
                <a:cubicBezTo>
                  <a:pt x="2844" y="4248"/>
                  <a:pt x="2902" y="3902"/>
                  <a:pt x="2916" y="3877"/>
                </a:cubicBezTo>
                <a:cubicBezTo>
                  <a:pt x="2930" y="3851"/>
                  <a:pt x="3024" y="3725"/>
                  <a:pt x="2981" y="3657"/>
                </a:cubicBezTo>
                <a:cubicBezTo>
                  <a:pt x="2938" y="3590"/>
                  <a:pt x="2830" y="3480"/>
                  <a:pt x="2658" y="3421"/>
                </a:cubicBezTo>
                <a:cubicBezTo>
                  <a:pt x="2579" y="3355"/>
                  <a:pt x="2515" y="3150"/>
                  <a:pt x="2422" y="3125"/>
                </a:cubicBezTo>
                <a:cubicBezTo>
                  <a:pt x="2329" y="3100"/>
                  <a:pt x="2192" y="2921"/>
                  <a:pt x="2192" y="2921"/>
                </a:cubicBezTo>
                <a:cubicBezTo>
                  <a:pt x="2192" y="2921"/>
                  <a:pt x="2071" y="2981"/>
                  <a:pt x="1942" y="2921"/>
                </a:cubicBezTo>
                <a:cubicBezTo>
                  <a:pt x="1813" y="2862"/>
                  <a:pt x="1540" y="2965"/>
                  <a:pt x="1540" y="2965"/>
                </a:cubicBezTo>
                <a:cubicBezTo>
                  <a:pt x="1540" y="2965"/>
                  <a:pt x="1576" y="2813"/>
                  <a:pt x="1533" y="2728"/>
                </a:cubicBezTo>
                <a:cubicBezTo>
                  <a:pt x="1490" y="2644"/>
                  <a:pt x="1426" y="2745"/>
                  <a:pt x="1426" y="2745"/>
                </a:cubicBezTo>
                <a:cubicBezTo>
                  <a:pt x="1426" y="2745"/>
                  <a:pt x="1476" y="2576"/>
                  <a:pt x="1447" y="2483"/>
                </a:cubicBezTo>
                <a:cubicBezTo>
                  <a:pt x="1418" y="2390"/>
                  <a:pt x="1274" y="2558"/>
                  <a:pt x="1274" y="2558"/>
                </a:cubicBezTo>
                <a:cubicBezTo>
                  <a:pt x="1274" y="2558"/>
                  <a:pt x="1132" y="2517"/>
                  <a:pt x="1146" y="2280"/>
                </a:cubicBezTo>
                <a:cubicBezTo>
                  <a:pt x="1160" y="2044"/>
                  <a:pt x="1662" y="2179"/>
                  <a:pt x="1662" y="2179"/>
                </a:cubicBezTo>
                <a:cubicBezTo>
                  <a:pt x="1691" y="2373"/>
                  <a:pt x="1691" y="2373"/>
                  <a:pt x="1691" y="2373"/>
                </a:cubicBezTo>
                <a:cubicBezTo>
                  <a:pt x="1755" y="2038"/>
                  <a:pt x="1755" y="2038"/>
                  <a:pt x="1755" y="2038"/>
                </a:cubicBezTo>
                <a:cubicBezTo>
                  <a:pt x="1994" y="1788"/>
                  <a:pt x="1994" y="1788"/>
                  <a:pt x="1994" y="1788"/>
                </a:cubicBezTo>
                <a:cubicBezTo>
                  <a:pt x="2472" y="1351"/>
                  <a:pt x="2472" y="1351"/>
                  <a:pt x="2472" y="1351"/>
                </a:cubicBezTo>
                <a:cubicBezTo>
                  <a:pt x="2472" y="1351"/>
                  <a:pt x="2608" y="1596"/>
                  <a:pt x="2665" y="1495"/>
                </a:cubicBezTo>
                <a:cubicBezTo>
                  <a:pt x="2627" y="1418"/>
                  <a:pt x="2572" y="1326"/>
                  <a:pt x="2629" y="1233"/>
                </a:cubicBezTo>
                <a:cubicBezTo>
                  <a:pt x="2328" y="769"/>
                  <a:pt x="2680" y="760"/>
                  <a:pt x="2680" y="760"/>
                </a:cubicBezTo>
                <a:cubicBezTo>
                  <a:pt x="2479" y="507"/>
                  <a:pt x="2479" y="507"/>
                  <a:pt x="2479" y="507"/>
                </a:cubicBezTo>
                <a:cubicBezTo>
                  <a:pt x="2479" y="507"/>
                  <a:pt x="2364" y="439"/>
                  <a:pt x="2400" y="422"/>
                </a:cubicBezTo>
                <a:cubicBezTo>
                  <a:pt x="2436" y="405"/>
                  <a:pt x="2486" y="228"/>
                  <a:pt x="2615" y="313"/>
                </a:cubicBezTo>
                <a:cubicBezTo>
                  <a:pt x="2744" y="397"/>
                  <a:pt x="2859" y="566"/>
                  <a:pt x="2859" y="566"/>
                </a:cubicBezTo>
                <a:cubicBezTo>
                  <a:pt x="2859" y="566"/>
                  <a:pt x="2773" y="676"/>
                  <a:pt x="2859" y="785"/>
                </a:cubicBezTo>
                <a:close/>
                <a:moveTo>
                  <a:pt x="2859" y="785"/>
                </a:moveTo>
                <a:cubicBezTo>
                  <a:pt x="2859" y="785"/>
                  <a:pt x="2859" y="785"/>
                  <a:pt x="2859" y="785"/>
                </a:cubicBezTo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5"/>
          <p:cNvSpPr>
            <a:spLocks noEditPoints="1"/>
          </p:cNvSpPr>
          <p:nvPr userDrawn="1"/>
        </p:nvSpPr>
        <p:spPr bwMode="auto">
          <a:xfrm>
            <a:off x="6013179" y="178450"/>
            <a:ext cx="5924018" cy="5733530"/>
          </a:xfrm>
          <a:custGeom>
            <a:avLst/>
            <a:gdLst>
              <a:gd name="T0" fmla="*/ 3633 w 4801"/>
              <a:gd name="T1" fmla="*/ 2897 h 4654"/>
              <a:gd name="T2" fmla="*/ 3704 w 4801"/>
              <a:gd name="T3" fmla="*/ 2737 h 4654"/>
              <a:gd name="T4" fmla="*/ 3740 w 4801"/>
              <a:gd name="T5" fmla="*/ 2230 h 4654"/>
              <a:gd name="T6" fmla="*/ 3898 w 4801"/>
              <a:gd name="T7" fmla="*/ 1478 h 4654"/>
              <a:gd name="T8" fmla="*/ 4299 w 4801"/>
              <a:gd name="T9" fmla="*/ 1825 h 4654"/>
              <a:gd name="T10" fmla="*/ 4550 w 4801"/>
              <a:gd name="T11" fmla="*/ 1723 h 4654"/>
              <a:gd name="T12" fmla="*/ 4579 w 4801"/>
              <a:gd name="T13" fmla="*/ 1360 h 4654"/>
              <a:gd name="T14" fmla="*/ 4397 w 4801"/>
              <a:gd name="T15" fmla="*/ 1377 h 4654"/>
              <a:gd name="T16" fmla="*/ 4323 w 4801"/>
              <a:gd name="T17" fmla="*/ 1724 h 4654"/>
              <a:gd name="T18" fmla="*/ 4249 w 4801"/>
              <a:gd name="T19" fmla="*/ 1301 h 4654"/>
              <a:gd name="T20" fmla="*/ 4056 w 4801"/>
              <a:gd name="T21" fmla="*/ 710 h 4654"/>
              <a:gd name="T22" fmla="*/ 4471 w 4801"/>
              <a:gd name="T23" fmla="*/ 828 h 4654"/>
              <a:gd name="T24" fmla="*/ 4643 w 4801"/>
              <a:gd name="T25" fmla="*/ 853 h 4654"/>
              <a:gd name="T26" fmla="*/ 4708 w 4801"/>
              <a:gd name="T27" fmla="*/ 659 h 4654"/>
              <a:gd name="T28" fmla="*/ 4435 w 4801"/>
              <a:gd name="T29" fmla="*/ 321 h 4654"/>
              <a:gd name="T30" fmla="*/ 3167 w 4801"/>
              <a:gd name="T31" fmla="*/ 186 h 4654"/>
              <a:gd name="T32" fmla="*/ 2257 w 4801"/>
              <a:gd name="T33" fmla="*/ 180 h 4654"/>
              <a:gd name="T34" fmla="*/ 1751 w 4801"/>
              <a:gd name="T35" fmla="*/ 327 h 4654"/>
              <a:gd name="T36" fmla="*/ 1588 w 4801"/>
              <a:gd name="T37" fmla="*/ 361 h 4654"/>
              <a:gd name="T38" fmla="*/ 1454 w 4801"/>
              <a:gd name="T39" fmla="*/ 532 h 4654"/>
              <a:gd name="T40" fmla="*/ 1383 w 4801"/>
              <a:gd name="T41" fmla="*/ 431 h 4654"/>
              <a:gd name="T42" fmla="*/ 1333 w 4801"/>
              <a:gd name="T43" fmla="*/ 330 h 4654"/>
              <a:gd name="T44" fmla="*/ 766 w 4801"/>
              <a:gd name="T45" fmla="*/ 532 h 4654"/>
              <a:gd name="T46" fmla="*/ 938 w 4801"/>
              <a:gd name="T47" fmla="*/ 777 h 4654"/>
              <a:gd name="T48" fmla="*/ 1125 w 4801"/>
              <a:gd name="T49" fmla="*/ 473 h 4654"/>
              <a:gd name="T50" fmla="*/ 1053 w 4801"/>
              <a:gd name="T51" fmla="*/ 845 h 4654"/>
              <a:gd name="T52" fmla="*/ 630 w 4801"/>
              <a:gd name="T53" fmla="*/ 988 h 4654"/>
              <a:gd name="T54" fmla="*/ 501 w 4801"/>
              <a:gd name="T55" fmla="*/ 1174 h 4654"/>
              <a:gd name="T56" fmla="*/ 358 w 4801"/>
              <a:gd name="T57" fmla="*/ 1673 h 4654"/>
              <a:gd name="T58" fmla="*/ 143 w 4801"/>
              <a:gd name="T59" fmla="*/ 1985 h 4654"/>
              <a:gd name="T60" fmla="*/ 86 w 4801"/>
              <a:gd name="T61" fmla="*/ 2644 h 4654"/>
              <a:gd name="T62" fmla="*/ 530 w 4801"/>
              <a:gd name="T63" fmla="*/ 2940 h 4654"/>
              <a:gd name="T64" fmla="*/ 802 w 4801"/>
              <a:gd name="T65" fmla="*/ 2914 h 4654"/>
              <a:gd name="T66" fmla="*/ 924 w 4801"/>
              <a:gd name="T67" fmla="*/ 3505 h 4654"/>
              <a:gd name="T68" fmla="*/ 1110 w 4801"/>
              <a:gd name="T69" fmla="*/ 4527 h 4654"/>
              <a:gd name="T70" fmla="*/ 1605 w 4801"/>
              <a:gd name="T71" fmla="*/ 3978 h 4654"/>
              <a:gd name="T72" fmla="*/ 1705 w 4801"/>
              <a:gd name="T73" fmla="*/ 3320 h 4654"/>
              <a:gd name="T74" fmla="*/ 1841 w 4801"/>
              <a:gd name="T75" fmla="*/ 2686 h 4654"/>
              <a:gd name="T76" fmla="*/ 2287 w 4801"/>
              <a:gd name="T77" fmla="*/ 2348 h 4654"/>
              <a:gd name="T78" fmla="*/ 3052 w 4801"/>
              <a:gd name="T79" fmla="*/ 2855 h 4654"/>
              <a:gd name="T80" fmla="*/ 3210 w 4801"/>
              <a:gd name="T81" fmla="*/ 2213 h 4654"/>
              <a:gd name="T82" fmla="*/ 3404 w 4801"/>
              <a:gd name="T83" fmla="*/ 2948 h 4654"/>
              <a:gd name="T84" fmla="*/ 4027 w 4801"/>
              <a:gd name="T85" fmla="*/ 3438 h 4654"/>
              <a:gd name="T86" fmla="*/ 4205 w 4801"/>
              <a:gd name="T87" fmla="*/ 3242 h 4654"/>
              <a:gd name="T88" fmla="*/ 4205 w 4801"/>
              <a:gd name="T89" fmla="*/ 3242 h 4654"/>
              <a:gd name="T90" fmla="*/ 4205 w 4801"/>
              <a:gd name="T91" fmla="*/ 3242 h 4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801" h="4654">
                <a:moveTo>
                  <a:pt x="3869" y="3345"/>
                </a:moveTo>
                <a:cubicBezTo>
                  <a:pt x="3869" y="3320"/>
                  <a:pt x="3683" y="3075"/>
                  <a:pt x="3633" y="2897"/>
                </a:cubicBezTo>
                <a:cubicBezTo>
                  <a:pt x="3583" y="2720"/>
                  <a:pt x="3490" y="2602"/>
                  <a:pt x="3547" y="2576"/>
                </a:cubicBezTo>
                <a:cubicBezTo>
                  <a:pt x="3604" y="2551"/>
                  <a:pt x="3590" y="2804"/>
                  <a:pt x="3704" y="2737"/>
                </a:cubicBezTo>
                <a:cubicBezTo>
                  <a:pt x="3819" y="2669"/>
                  <a:pt x="4034" y="2703"/>
                  <a:pt x="3726" y="2348"/>
                </a:cubicBezTo>
                <a:cubicBezTo>
                  <a:pt x="3740" y="2230"/>
                  <a:pt x="3740" y="2230"/>
                  <a:pt x="3740" y="2230"/>
                </a:cubicBezTo>
                <a:cubicBezTo>
                  <a:pt x="3740" y="2230"/>
                  <a:pt x="4027" y="2230"/>
                  <a:pt x="4070" y="2019"/>
                </a:cubicBezTo>
                <a:cubicBezTo>
                  <a:pt x="4113" y="1808"/>
                  <a:pt x="3869" y="1512"/>
                  <a:pt x="3898" y="1478"/>
                </a:cubicBezTo>
                <a:cubicBezTo>
                  <a:pt x="3927" y="1445"/>
                  <a:pt x="4052" y="1512"/>
                  <a:pt x="4075" y="1546"/>
                </a:cubicBezTo>
                <a:cubicBezTo>
                  <a:pt x="4099" y="1580"/>
                  <a:pt x="4206" y="1842"/>
                  <a:pt x="4299" y="1825"/>
                </a:cubicBezTo>
                <a:cubicBezTo>
                  <a:pt x="4328" y="1819"/>
                  <a:pt x="4335" y="1791"/>
                  <a:pt x="4328" y="1749"/>
                </a:cubicBezTo>
                <a:cubicBezTo>
                  <a:pt x="4342" y="1770"/>
                  <a:pt x="4390" y="1788"/>
                  <a:pt x="4550" y="1723"/>
                </a:cubicBezTo>
                <a:cubicBezTo>
                  <a:pt x="4801" y="1622"/>
                  <a:pt x="4507" y="1495"/>
                  <a:pt x="4507" y="1495"/>
                </a:cubicBezTo>
                <a:cubicBezTo>
                  <a:pt x="4579" y="1360"/>
                  <a:pt x="4579" y="1360"/>
                  <a:pt x="4579" y="1360"/>
                </a:cubicBezTo>
                <a:cubicBezTo>
                  <a:pt x="4472" y="1267"/>
                  <a:pt x="4472" y="1267"/>
                  <a:pt x="4472" y="1267"/>
                </a:cubicBezTo>
                <a:cubicBezTo>
                  <a:pt x="4397" y="1377"/>
                  <a:pt x="4397" y="1377"/>
                  <a:pt x="4397" y="1377"/>
                </a:cubicBezTo>
                <a:cubicBezTo>
                  <a:pt x="4397" y="1377"/>
                  <a:pt x="4378" y="1706"/>
                  <a:pt x="4323" y="1723"/>
                </a:cubicBezTo>
                <a:cubicBezTo>
                  <a:pt x="4323" y="1723"/>
                  <a:pt x="4323" y="1724"/>
                  <a:pt x="4323" y="1724"/>
                </a:cubicBezTo>
                <a:cubicBezTo>
                  <a:pt x="4299" y="1625"/>
                  <a:pt x="4223" y="1469"/>
                  <a:pt x="4163" y="1335"/>
                </a:cubicBezTo>
                <a:cubicBezTo>
                  <a:pt x="4134" y="1269"/>
                  <a:pt x="4207" y="1354"/>
                  <a:pt x="4249" y="1301"/>
                </a:cubicBezTo>
                <a:cubicBezTo>
                  <a:pt x="4343" y="1184"/>
                  <a:pt x="4500" y="1124"/>
                  <a:pt x="4170" y="896"/>
                </a:cubicBezTo>
                <a:cubicBezTo>
                  <a:pt x="4020" y="921"/>
                  <a:pt x="3934" y="693"/>
                  <a:pt x="4056" y="710"/>
                </a:cubicBezTo>
                <a:cubicBezTo>
                  <a:pt x="4177" y="727"/>
                  <a:pt x="4388" y="642"/>
                  <a:pt x="4438" y="650"/>
                </a:cubicBezTo>
                <a:cubicBezTo>
                  <a:pt x="4489" y="659"/>
                  <a:pt x="4471" y="828"/>
                  <a:pt x="4471" y="828"/>
                </a:cubicBezTo>
                <a:cubicBezTo>
                  <a:pt x="4471" y="828"/>
                  <a:pt x="4619" y="1031"/>
                  <a:pt x="4636" y="1065"/>
                </a:cubicBezTo>
                <a:cubicBezTo>
                  <a:pt x="4653" y="1098"/>
                  <a:pt x="4643" y="853"/>
                  <a:pt x="4643" y="853"/>
                </a:cubicBezTo>
                <a:cubicBezTo>
                  <a:pt x="4643" y="853"/>
                  <a:pt x="4478" y="744"/>
                  <a:pt x="4529" y="693"/>
                </a:cubicBezTo>
                <a:cubicBezTo>
                  <a:pt x="4579" y="642"/>
                  <a:pt x="4658" y="684"/>
                  <a:pt x="4708" y="659"/>
                </a:cubicBezTo>
                <a:cubicBezTo>
                  <a:pt x="4758" y="634"/>
                  <a:pt x="4708" y="490"/>
                  <a:pt x="4708" y="490"/>
                </a:cubicBezTo>
                <a:cubicBezTo>
                  <a:pt x="4708" y="490"/>
                  <a:pt x="4478" y="389"/>
                  <a:pt x="4435" y="321"/>
                </a:cubicBezTo>
                <a:cubicBezTo>
                  <a:pt x="4392" y="254"/>
                  <a:pt x="4063" y="254"/>
                  <a:pt x="3898" y="271"/>
                </a:cubicBezTo>
                <a:cubicBezTo>
                  <a:pt x="3733" y="195"/>
                  <a:pt x="3167" y="186"/>
                  <a:pt x="3167" y="186"/>
                </a:cubicBezTo>
                <a:cubicBezTo>
                  <a:pt x="2257" y="0"/>
                  <a:pt x="2257" y="0"/>
                  <a:pt x="2257" y="0"/>
                </a:cubicBezTo>
                <a:cubicBezTo>
                  <a:pt x="2257" y="0"/>
                  <a:pt x="2324" y="147"/>
                  <a:pt x="2257" y="180"/>
                </a:cubicBezTo>
                <a:cubicBezTo>
                  <a:pt x="2190" y="214"/>
                  <a:pt x="2037" y="113"/>
                  <a:pt x="2009" y="180"/>
                </a:cubicBezTo>
                <a:cubicBezTo>
                  <a:pt x="1980" y="248"/>
                  <a:pt x="1779" y="304"/>
                  <a:pt x="1751" y="327"/>
                </a:cubicBezTo>
                <a:cubicBezTo>
                  <a:pt x="1722" y="349"/>
                  <a:pt x="1646" y="451"/>
                  <a:pt x="1646" y="451"/>
                </a:cubicBezTo>
                <a:cubicBezTo>
                  <a:pt x="1588" y="361"/>
                  <a:pt x="1588" y="361"/>
                  <a:pt x="1588" y="361"/>
                </a:cubicBezTo>
                <a:cubicBezTo>
                  <a:pt x="1555" y="451"/>
                  <a:pt x="1555" y="451"/>
                  <a:pt x="1555" y="451"/>
                </a:cubicBezTo>
                <a:cubicBezTo>
                  <a:pt x="1454" y="532"/>
                  <a:pt x="1454" y="532"/>
                  <a:pt x="1454" y="532"/>
                </a:cubicBezTo>
                <a:cubicBezTo>
                  <a:pt x="1411" y="472"/>
                  <a:pt x="1411" y="472"/>
                  <a:pt x="1411" y="472"/>
                </a:cubicBezTo>
                <a:cubicBezTo>
                  <a:pt x="1383" y="431"/>
                  <a:pt x="1383" y="431"/>
                  <a:pt x="1383" y="431"/>
                </a:cubicBezTo>
                <a:cubicBezTo>
                  <a:pt x="1497" y="431"/>
                  <a:pt x="1497" y="431"/>
                  <a:pt x="1497" y="431"/>
                </a:cubicBezTo>
                <a:cubicBezTo>
                  <a:pt x="1497" y="431"/>
                  <a:pt x="1548" y="304"/>
                  <a:pt x="1333" y="330"/>
                </a:cubicBezTo>
                <a:cubicBezTo>
                  <a:pt x="1139" y="245"/>
                  <a:pt x="996" y="296"/>
                  <a:pt x="931" y="347"/>
                </a:cubicBezTo>
                <a:cubicBezTo>
                  <a:pt x="867" y="397"/>
                  <a:pt x="824" y="507"/>
                  <a:pt x="766" y="532"/>
                </a:cubicBezTo>
                <a:cubicBezTo>
                  <a:pt x="709" y="558"/>
                  <a:pt x="716" y="777"/>
                  <a:pt x="766" y="777"/>
                </a:cubicBezTo>
                <a:cubicBezTo>
                  <a:pt x="938" y="777"/>
                  <a:pt x="938" y="777"/>
                  <a:pt x="938" y="777"/>
                </a:cubicBezTo>
                <a:cubicBezTo>
                  <a:pt x="1003" y="701"/>
                  <a:pt x="1003" y="701"/>
                  <a:pt x="1003" y="701"/>
                </a:cubicBezTo>
                <a:cubicBezTo>
                  <a:pt x="1003" y="701"/>
                  <a:pt x="1089" y="380"/>
                  <a:pt x="1125" y="473"/>
                </a:cubicBezTo>
                <a:cubicBezTo>
                  <a:pt x="1161" y="566"/>
                  <a:pt x="953" y="668"/>
                  <a:pt x="1254" y="668"/>
                </a:cubicBezTo>
                <a:cubicBezTo>
                  <a:pt x="1163" y="803"/>
                  <a:pt x="1053" y="845"/>
                  <a:pt x="1053" y="845"/>
                </a:cubicBezTo>
                <a:cubicBezTo>
                  <a:pt x="867" y="845"/>
                  <a:pt x="867" y="845"/>
                  <a:pt x="867" y="845"/>
                </a:cubicBezTo>
                <a:cubicBezTo>
                  <a:pt x="867" y="845"/>
                  <a:pt x="666" y="963"/>
                  <a:pt x="630" y="988"/>
                </a:cubicBezTo>
                <a:cubicBezTo>
                  <a:pt x="595" y="1014"/>
                  <a:pt x="458" y="845"/>
                  <a:pt x="458" y="845"/>
                </a:cubicBezTo>
                <a:cubicBezTo>
                  <a:pt x="458" y="845"/>
                  <a:pt x="501" y="1065"/>
                  <a:pt x="501" y="1174"/>
                </a:cubicBezTo>
                <a:cubicBezTo>
                  <a:pt x="501" y="1284"/>
                  <a:pt x="322" y="1318"/>
                  <a:pt x="322" y="1318"/>
                </a:cubicBezTo>
                <a:cubicBezTo>
                  <a:pt x="322" y="1318"/>
                  <a:pt x="351" y="1554"/>
                  <a:pt x="358" y="1673"/>
                </a:cubicBezTo>
                <a:cubicBezTo>
                  <a:pt x="272" y="1757"/>
                  <a:pt x="272" y="1909"/>
                  <a:pt x="272" y="1909"/>
                </a:cubicBezTo>
                <a:cubicBezTo>
                  <a:pt x="143" y="1985"/>
                  <a:pt x="143" y="1985"/>
                  <a:pt x="143" y="1985"/>
                </a:cubicBezTo>
                <a:cubicBezTo>
                  <a:pt x="86" y="2450"/>
                  <a:pt x="86" y="2450"/>
                  <a:pt x="86" y="2450"/>
                </a:cubicBezTo>
                <a:cubicBezTo>
                  <a:pt x="86" y="2450"/>
                  <a:pt x="0" y="2593"/>
                  <a:pt x="86" y="2644"/>
                </a:cubicBezTo>
                <a:cubicBezTo>
                  <a:pt x="172" y="2695"/>
                  <a:pt x="315" y="2940"/>
                  <a:pt x="315" y="2940"/>
                </a:cubicBezTo>
                <a:cubicBezTo>
                  <a:pt x="315" y="2940"/>
                  <a:pt x="466" y="2973"/>
                  <a:pt x="530" y="2940"/>
                </a:cubicBezTo>
                <a:cubicBezTo>
                  <a:pt x="595" y="2906"/>
                  <a:pt x="623" y="2711"/>
                  <a:pt x="709" y="2889"/>
                </a:cubicBezTo>
                <a:cubicBezTo>
                  <a:pt x="795" y="3066"/>
                  <a:pt x="802" y="2914"/>
                  <a:pt x="802" y="2914"/>
                </a:cubicBezTo>
                <a:cubicBezTo>
                  <a:pt x="802" y="2914"/>
                  <a:pt x="917" y="2990"/>
                  <a:pt x="838" y="3193"/>
                </a:cubicBezTo>
                <a:cubicBezTo>
                  <a:pt x="888" y="3252"/>
                  <a:pt x="924" y="3328"/>
                  <a:pt x="924" y="3505"/>
                </a:cubicBezTo>
                <a:cubicBezTo>
                  <a:pt x="924" y="3869"/>
                  <a:pt x="924" y="3869"/>
                  <a:pt x="924" y="3869"/>
                </a:cubicBezTo>
                <a:cubicBezTo>
                  <a:pt x="924" y="3869"/>
                  <a:pt x="1153" y="4401"/>
                  <a:pt x="1110" y="4527"/>
                </a:cubicBezTo>
                <a:cubicBezTo>
                  <a:pt x="1067" y="4654"/>
                  <a:pt x="1268" y="4485"/>
                  <a:pt x="1340" y="4527"/>
                </a:cubicBezTo>
                <a:cubicBezTo>
                  <a:pt x="1411" y="4570"/>
                  <a:pt x="1634" y="4130"/>
                  <a:pt x="1605" y="3978"/>
                </a:cubicBezTo>
                <a:cubicBezTo>
                  <a:pt x="1576" y="3826"/>
                  <a:pt x="1784" y="3767"/>
                  <a:pt x="1798" y="3691"/>
                </a:cubicBezTo>
                <a:cubicBezTo>
                  <a:pt x="1813" y="3615"/>
                  <a:pt x="1784" y="3387"/>
                  <a:pt x="1705" y="3320"/>
                </a:cubicBezTo>
                <a:cubicBezTo>
                  <a:pt x="1626" y="3252"/>
                  <a:pt x="2192" y="2771"/>
                  <a:pt x="2099" y="2635"/>
                </a:cubicBezTo>
                <a:cubicBezTo>
                  <a:pt x="2006" y="2500"/>
                  <a:pt x="1913" y="2728"/>
                  <a:pt x="1841" y="2686"/>
                </a:cubicBezTo>
                <a:cubicBezTo>
                  <a:pt x="1770" y="2644"/>
                  <a:pt x="1791" y="2559"/>
                  <a:pt x="1791" y="2559"/>
                </a:cubicBezTo>
                <a:cubicBezTo>
                  <a:pt x="1791" y="2559"/>
                  <a:pt x="2216" y="2526"/>
                  <a:pt x="2287" y="2348"/>
                </a:cubicBezTo>
                <a:cubicBezTo>
                  <a:pt x="2357" y="2171"/>
                  <a:pt x="2429" y="1901"/>
                  <a:pt x="2665" y="2323"/>
                </a:cubicBezTo>
                <a:cubicBezTo>
                  <a:pt x="2902" y="2745"/>
                  <a:pt x="2995" y="2914"/>
                  <a:pt x="3052" y="2855"/>
                </a:cubicBezTo>
                <a:cubicBezTo>
                  <a:pt x="3110" y="2796"/>
                  <a:pt x="2909" y="2450"/>
                  <a:pt x="3052" y="2407"/>
                </a:cubicBezTo>
                <a:cubicBezTo>
                  <a:pt x="3196" y="2365"/>
                  <a:pt x="3103" y="2213"/>
                  <a:pt x="3210" y="2213"/>
                </a:cubicBezTo>
                <a:cubicBezTo>
                  <a:pt x="3318" y="2213"/>
                  <a:pt x="3733" y="3159"/>
                  <a:pt x="3597" y="3024"/>
                </a:cubicBezTo>
                <a:cubicBezTo>
                  <a:pt x="3461" y="2889"/>
                  <a:pt x="3404" y="2948"/>
                  <a:pt x="3404" y="2948"/>
                </a:cubicBezTo>
                <a:cubicBezTo>
                  <a:pt x="3404" y="2948"/>
                  <a:pt x="3590" y="3134"/>
                  <a:pt x="3733" y="3429"/>
                </a:cubicBezTo>
                <a:cubicBezTo>
                  <a:pt x="3826" y="3421"/>
                  <a:pt x="4027" y="3438"/>
                  <a:pt x="4027" y="3438"/>
                </a:cubicBezTo>
                <a:cubicBezTo>
                  <a:pt x="4027" y="3438"/>
                  <a:pt x="3869" y="3370"/>
                  <a:pt x="3869" y="3345"/>
                </a:cubicBezTo>
                <a:close/>
                <a:moveTo>
                  <a:pt x="4205" y="3242"/>
                </a:moveTo>
                <a:cubicBezTo>
                  <a:pt x="4256" y="3345"/>
                  <a:pt x="4256" y="3345"/>
                  <a:pt x="4256" y="3345"/>
                </a:cubicBezTo>
                <a:cubicBezTo>
                  <a:pt x="4256" y="3345"/>
                  <a:pt x="4263" y="3268"/>
                  <a:pt x="4205" y="3242"/>
                </a:cubicBezTo>
                <a:close/>
                <a:moveTo>
                  <a:pt x="4205" y="3242"/>
                </a:moveTo>
                <a:cubicBezTo>
                  <a:pt x="4205" y="3242"/>
                  <a:pt x="4205" y="3242"/>
                  <a:pt x="4205" y="3242"/>
                </a:cubicBezTo>
              </a:path>
            </a:pathLst>
          </a:custGeom>
          <a:solidFill>
            <a:srgbClr val="F2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2084955"/>
            <a:ext cx="10845798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4391191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  <a:endParaRPr lang="en-US" altLang="zh-CN" dirty="0"/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3102" y="4094920"/>
            <a:ext cx="10845798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  <a:endParaRPr lang="en-US" altLang="zh-CN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EA7ABE-A13C-4585-9F6D-BFF2FE284780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A5889E-08E1-4844-BE39-3C9B807F4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32F2712-EA47-45E4-B1BD-DCA8B92FD7C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A5889E-08E1-4844-BE39-3C9B807F4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D910B8F-F6E1-490E-84CD-DFA5BD03EC7E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A5889E-08E1-4844-BE39-3C9B807F4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E90EA24-A322-4649-AB08-8FC72E91163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A5889E-08E1-4844-BE39-3C9B807F4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73BC8A-AD02-40E5-9C2C-28E1746D5423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A5889E-08E1-4844-BE39-3C9B807F4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D20F46B-73BE-4B4A-9D9C-94A5F68C51D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A5889E-08E1-4844-BE39-3C9B807F4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2D6BE1A-BFDD-4268-85FE-19FD3E43F3E7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A5889E-08E1-4844-BE39-3C9B807F45D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824" y="6591526"/>
            <a:ext cx="12198824" cy="284220"/>
          </a:xfrm>
          <a:prstGeom prst="rect">
            <a:avLst/>
          </a:prstGeom>
        </p:spPr>
      </p:pic>
      <p:grpSp>
        <p:nvGrpSpPr>
          <p:cNvPr id="19" name="组合 18"/>
          <p:cNvGrpSpPr/>
          <p:nvPr userDrawn="1"/>
        </p:nvGrpSpPr>
        <p:grpSpPr>
          <a:xfrm>
            <a:off x="0" y="469985"/>
            <a:ext cx="359723" cy="415638"/>
            <a:chOff x="87086" y="1363800"/>
            <a:chExt cx="359723" cy="415638"/>
          </a:xfrm>
        </p:grpSpPr>
        <p:sp>
          <p:nvSpPr>
            <p:cNvPr id="24" name="矩形 23"/>
            <p:cNvSpPr/>
            <p:nvPr/>
          </p:nvSpPr>
          <p:spPr>
            <a:xfrm>
              <a:off x="87086" y="1363801"/>
              <a:ext cx="359723" cy="415637"/>
            </a:xfrm>
            <a:prstGeom prst="rect">
              <a:avLst/>
            </a:prstGeom>
            <a:solidFill>
              <a:srgbClr val="B2BA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266948" y="1363800"/>
              <a:ext cx="36000" cy="415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379043" y="1363800"/>
              <a:ext cx="36000" cy="415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www.lumiunited.com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sldNum="0"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4355" y="866775"/>
            <a:ext cx="8542655" cy="5123815"/>
          </a:xfrm>
          <a:prstGeom prst="rect">
            <a:avLst/>
          </a:prstGeom>
        </p:spPr>
      </p:pic>
      <p:cxnSp>
        <p:nvCxnSpPr>
          <p:cNvPr id="7" name="직선 연결선 6"/>
          <p:cNvCxnSpPr/>
          <p:nvPr/>
        </p:nvCxnSpPr>
        <p:spPr>
          <a:xfrm flipV="1">
            <a:off x="271145" y="888365"/>
            <a:ext cx="11650345" cy="50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Grp="1" noChangeArrowheads="1"/>
          </p:cNvSpPr>
          <p:nvPr/>
        </p:nvSpPr>
        <p:spPr>
          <a:xfrm>
            <a:off x="387350" y="278130"/>
            <a:ext cx="9193530" cy="43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9217" tIns="29598" rIns="59217" bIns="29598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000" dirty="0" err="1" smtClean="0">
                <a:solidFill>
                  <a:srgbClr val="FF0000"/>
                </a:solidFill>
                <a:latin typeface="Calibri Light" panose="020F0302020204030204" charset="0"/>
                <a:sym typeface="+mn-ea"/>
              </a:rPr>
              <a:t>Design Thinking - Definition</a:t>
            </a:r>
            <a:endParaRPr lang="en-US" sz="3000" dirty="0" err="1" smtClean="0">
              <a:solidFill>
                <a:srgbClr val="FF0000"/>
              </a:solidFill>
              <a:latin typeface="Calibri Light" panose="020F03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7725" y="1297940"/>
            <a:ext cx="5676265" cy="39046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0050" y="5407025"/>
            <a:ext cx="1139126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ko-KR" sz="3000" b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  <a:sym typeface="+mn-ea"/>
              </a:rPr>
              <a:t>Get into the world to see their problem.</a:t>
            </a:r>
            <a:endParaRPr lang="en-US" altLang="ko-KR" sz="3000" b="1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2395" y="1166495"/>
            <a:ext cx="7195820" cy="38112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664335" y="5245100"/>
            <a:ext cx="933132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3000" b="1">
                <a:solidFill>
                  <a:srgbClr val="FF0000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If you want to have good ideas, you must have many ideas.</a:t>
            </a:r>
            <a:endParaRPr lang="en-US" altLang="zh-CN" sz="3000" b="1">
              <a:solidFill>
                <a:srgbClr val="FF0000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algn="ctr"/>
            <a:endParaRPr lang="zh-CN" altLang="en-US" sz="3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1405" y="598805"/>
            <a:ext cx="7197725" cy="45650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0685" y="5471160"/>
            <a:ext cx="1139126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ko-KR" sz="3000" b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  <a:sym typeface="+mn-ea"/>
              </a:rPr>
              <a:t>Brainstorming: Get as much ideas as you can. No matter good or bad.</a:t>
            </a:r>
            <a:endParaRPr lang="en-US" altLang="ko-KR" sz="3000" b="1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  <a:sym typeface="+mn-e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ko-KR" sz="3000" b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  <a:sym typeface="+mn-ea"/>
              </a:rPr>
              <a:t>Make POV(points of view) = User + Need+ Insight</a:t>
            </a:r>
            <a:endParaRPr lang="en-US" altLang="ko-KR" sz="3000" b="1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400050" y="5601335"/>
            <a:ext cx="11391265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ko-KR" sz="3000" b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  <a:sym typeface="+mn-ea"/>
              </a:rPr>
              <a:t>Prototyping allow us to fail early so we can succeed sooner.</a:t>
            </a:r>
            <a:endParaRPr lang="en-US" altLang="ko-KR" sz="3000" b="1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4335" y="960120"/>
            <a:ext cx="6322695" cy="42081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文本框 9"/>
          <p:cNvSpPr txBox="1"/>
          <p:nvPr/>
        </p:nvSpPr>
        <p:spPr>
          <a:xfrm>
            <a:off x="1684655" y="1829435"/>
            <a:ext cx="9246235" cy="31997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5500" b="1">
                <a:solidFill>
                  <a:srgbClr val="FF0000"/>
                </a:solidFill>
              </a:rPr>
              <a:t>What about designing your life?</a:t>
            </a:r>
            <a:endParaRPr lang="en-US" altLang="zh-CN" sz="5500" b="1">
              <a:solidFill>
                <a:srgbClr val="FF0000"/>
              </a:solidFill>
            </a:endParaRPr>
          </a:p>
          <a:p>
            <a:pPr algn="ctr"/>
            <a:endParaRPr lang="en-US" altLang="zh-CN" sz="5500" b="1">
              <a:solidFill>
                <a:srgbClr val="FF0000"/>
              </a:solidFill>
            </a:endParaRPr>
          </a:p>
          <a:p>
            <a:pPr algn="ctr"/>
            <a:r>
              <a:rPr lang="en-US" altLang="zh-CN" sz="5500" b="1">
                <a:solidFill>
                  <a:srgbClr val="FF0000"/>
                </a:solidFill>
              </a:rPr>
              <a:t>Why?</a:t>
            </a:r>
            <a:endParaRPr lang="en-US" altLang="zh-CN" sz="3700" b="1">
              <a:solidFill>
                <a:srgbClr val="FF0000"/>
              </a:solidFill>
            </a:endParaRPr>
          </a:p>
          <a:p>
            <a:pPr algn="ctr"/>
            <a:r>
              <a:rPr lang="en-US" altLang="zh-CN" sz="3700" b="1">
                <a:solidFill>
                  <a:srgbClr val="FF0000"/>
                </a:solidFill>
              </a:rPr>
              <a:t>People Get Stuck</a:t>
            </a:r>
            <a:endParaRPr lang="en-US" altLang="zh-CN" sz="37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직선 연결선 6"/>
          <p:cNvCxnSpPr/>
          <p:nvPr/>
        </p:nvCxnSpPr>
        <p:spPr>
          <a:xfrm flipV="1">
            <a:off x="271145" y="888365"/>
            <a:ext cx="11650345" cy="50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2"/>
          <p:cNvSpPr>
            <a:spLocks noGrp="1" noChangeArrowheads="1"/>
          </p:cNvSpPr>
          <p:nvPr/>
        </p:nvSpPr>
        <p:spPr>
          <a:xfrm>
            <a:off x="387350" y="278130"/>
            <a:ext cx="9193530" cy="43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9217" tIns="29598" rIns="59217" bIns="29598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3000" dirty="0" err="1" smtClean="0">
                <a:solidFill>
                  <a:srgbClr val="FF0000"/>
                </a:solidFill>
                <a:latin typeface="Calibri Light" panose="020F0302020204030204" charset="0"/>
                <a:sym typeface="+mn-ea"/>
              </a:rPr>
              <a:t> Why Master Design Thinking?</a:t>
            </a:r>
            <a:endParaRPr lang="en-US" altLang="ko-KR" sz="3000" dirty="0" err="1" smtClean="0">
              <a:solidFill>
                <a:srgbClr val="FF0000"/>
              </a:solidFill>
              <a:latin typeface="Calibri Light" panose="020F03020202040302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0685" y="1969770"/>
            <a:ext cx="11391265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ko-KR" sz="3000" b="1" i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</a:rPr>
              <a:t>Dysfunctional Belief</a:t>
            </a:r>
            <a:r>
              <a:rPr lang="en-US" altLang="ko-KR" sz="3000" b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</a:rPr>
              <a:t>: </a:t>
            </a:r>
            <a:r>
              <a:rPr lang="en-US" altLang="ko-KR" sz="3000" b="1" dirty="0" err="1" smtClean="0">
                <a:solidFill>
                  <a:srgbClr val="13111C"/>
                </a:solidFill>
                <a:latin typeface="Calibri Light" panose="020F0302020204030204" charset="0"/>
                <a:ea typeface="黑体" panose="02010609060101010101" charset="-122"/>
                <a:cs typeface="+mj-cs"/>
              </a:rPr>
              <a:t>Happiness is having it all.</a:t>
            </a:r>
            <a:endParaRPr lang="en-US" altLang="ko-KR" sz="3000" b="1" dirty="0" err="1" smtClean="0">
              <a:solidFill>
                <a:srgbClr val="13111C"/>
              </a:solidFill>
              <a:latin typeface="Calibri Light" panose="020F0302020204030204" charset="0"/>
              <a:ea typeface="黑体" panose="02010609060101010101" charset="-122"/>
              <a:cs typeface="+mj-c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ko-KR" sz="3000" b="1" i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</a:rPr>
              <a:t>Reframe</a:t>
            </a:r>
            <a:r>
              <a:rPr lang="en-US" altLang="ko-KR" sz="3000" b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</a:rPr>
              <a:t>: </a:t>
            </a:r>
            <a:r>
              <a:rPr lang="en-US" altLang="ko-KR" sz="3000" b="1" dirty="0" err="1" smtClean="0">
                <a:solidFill>
                  <a:srgbClr val="13111C"/>
                </a:solidFill>
                <a:latin typeface="Calibri Light" panose="020F0302020204030204" charset="0"/>
                <a:ea typeface="黑体" panose="02010609060101010101" charset="-122"/>
                <a:cs typeface="+mj-cs"/>
              </a:rPr>
              <a:t>Happiness is letting go of what you don't need.</a:t>
            </a:r>
            <a:endParaRPr lang="en-US" altLang="ko-KR" sz="3000" b="1" dirty="0" err="1" smtClean="0">
              <a:solidFill>
                <a:srgbClr val="13111C"/>
              </a:solidFill>
              <a:latin typeface="Calibri Light" panose="020F0302020204030204" charset="0"/>
              <a:ea typeface="黑体" panose="02010609060101010101" charset="-122"/>
              <a:cs typeface="+mj-c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ko-KR" sz="3000" b="1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ko-KR" sz="3000" b="1" i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  <a:sym typeface="+mn-ea"/>
              </a:rPr>
              <a:t>Dysfunctional Belief</a:t>
            </a:r>
            <a:r>
              <a:rPr lang="en-US" altLang="ko-KR" sz="3000" b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  <a:sym typeface="+mn-ea"/>
              </a:rPr>
              <a:t>:  </a:t>
            </a:r>
            <a:r>
              <a:rPr lang="en-US" altLang="ko-KR" sz="3000" b="1" dirty="0" err="1" smtClean="0">
                <a:solidFill>
                  <a:srgbClr val="13111C"/>
                </a:solidFill>
                <a:latin typeface="Calibri Light" panose="020F0302020204030204" charset="0"/>
                <a:ea typeface="黑体" panose="02010609060101010101" charset="-122"/>
                <a:cs typeface="+mj-cs"/>
                <a:sym typeface="+mn-ea"/>
              </a:rPr>
              <a:t>It's too late.</a:t>
            </a:r>
            <a:endParaRPr lang="en-US" altLang="ko-KR" sz="3000" b="1" dirty="0" err="1" smtClean="0">
              <a:solidFill>
                <a:srgbClr val="13111C"/>
              </a:solidFill>
              <a:latin typeface="Calibri Light" panose="020F0302020204030204" charset="0"/>
              <a:ea typeface="黑体" panose="02010609060101010101" charset="-122"/>
              <a:cs typeface="+mj-cs"/>
              <a:sym typeface="+mn-e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ko-KR" sz="3000" b="1" i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  <a:sym typeface="+mn-ea"/>
              </a:rPr>
              <a:t>Reframe</a:t>
            </a:r>
            <a:r>
              <a:rPr lang="en-US" altLang="ko-KR" sz="3000" b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  <a:sym typeface="+mn-ea"/>
              </a:rPr>
              <a:t>: </a:t>
            </a:r>
            <a:r>
              <a:rPr lang="en-US" altLang="ko-KR" sz="3000" b="1" dirty="0" err="1" smtClean="0">
                <a:solidFill>
                  <a:srgbClr val="13111C"/>
                </a:solidFill>
                <a:latin typeface="Calibri Light" panose="020F0302020204030204" charset="0"/>
                <a:ea typeface="黑体" panose="02010609060101010101" charset="-122"/>
                <a:cs typeface="+mj-cs"/>
                <a:sym typeface="+mn-ea"/>
              </a:rPr>
              <a:t>It's never too late to design a life you love.</a:t>
            </a:r>
            <a:endParaRPr lang="en-US" altLang="ko-KR" sz="3000" b="1" dirty="0" err="1" smtClean="0">
              <a:solidFill>
                <a:srgbClr val="13111C"/>
              </a:solidFill>
              <a:latin typeface="Calibri Light" panose="020F0302020204030204" charset="0"/>
              <a:ea typeface="黑体" panose="02010609060101010101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직선 연결선 6"/>
          <p:cNvCxnSpPr/>
          <p:nvPr/>
        </p:nvCxnSpPr>
        <p:spPr>
          <a:xfrm flipV="1">
            <a:off x="271145" y="888365"/>
            <a:ext cx="11650345" cy="50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Rectangle 2"/>
          <p:cNvSpPr>
            <a:spLocks noGrp="1" noChangeArrowheads="1"/>
          </p:cNvSpPr>
          <p:nvPr/>
        </p:nvSpPr>
        <p:spPr>
          <a:xfrm>
            <a:off x="387350" y="278130"/>
            <a:ext cx="9193530" cy="43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9217" tIns="29598" rIns="59217" bIns="29598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3000" dirty="0" err="1" smtClean="0">
                <a:solidFill>
                  <a:srgbClr val="FF0000"/>
                </a:solidFill>
                <a:latin typeface="Calibri Light" panose="020F0302020204030204" charset="0"/>
                <a:sym typeface="+mn-ea"/>
              </a:rPr>
              <a:t> Why Master Design Thinking?</a:t>
            </a:r>
            <a:endParaRPr lang="en-US" altLang="ko-KR" sz="3000" dirty="0" err="1" smtClean="0">
              <a:solidFill>
                <a:srgbClr val="FF0000"/>
              </a:solidFill>
              <a:latin typeface="Calibri Light" panose="020F0302020204030204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1145" y="2044700"/>
            <a:ext cx="11391265" cy="3246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ko-KR" sz="3000" b="1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ko-KR" sz="3000" b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</a:rPr>
              <a:t>我们的人生不是工业品，而是艺术品。为什么这么说呢？</a:t>
            </a:r>
            <a:endParaRPr lang="en-US" altLang="ko-KR" sz="3000" b="1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ko-KR" sz="3000" b="1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ko-KR" sz="2500" b="1" u="sng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</a:rPr>
              <a:t>很简单，因为我们的人生没有标准答案。</a:t>
            </a:r>
            <a:endParaRPr lang="en-US" altLang="ko-KR" sz="2500" b="1" u="sng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ko-KR" sz="3000" b="1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ko-KR" sz="3000" b="1" dirty="0" err="1" smtClean="0">
                <a:solidFill>
                  <a:srgbClr val="FF0000"/>
                </a:solidFill>
                <a:latin typeface="Calibri Light" panose="020F0302020204030204" charset="0"/>
                <a:ea typeface="黑体" panose="02010609060101010101" charset="-122"/>
                <a:cs typeface="+mj-cs"/>
                <a:sym typeface="+mn-ea"/>
              </a:rPr>
              <a:t>One life, Many You........</a:t>
            </a:r>
            <a:endParaRPr lang="en-US" altLang="ko-KR" sz="3000" b="1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  <a:sym typeface="+mn-ea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endParaRPr lang="en-US" altLang="ko-KR" sz="3000" b="1" dirty="0" err="1" smtClean="0">
              <a:solidFill>
                <a:srgbClr val="FF0000"/>
              </a:solidFill>
              <a:latin typeface="Calibri Light" panose="020F0302020204030204" charset="0"/>
              <a:ea typeface="黑体" panose="02010609060101010101" charset="-122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350" y="1196340"/>
            <a:ext cx="3599815" cy="50806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32705" y="2152015"/>
            <a:ext cx="614743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sz="4000" b="1">
                <a:solidFill>
                  <a:srgbClr val="FF0000"/>
                </a:solidFill>
              </a:rPr>
              <a:t>重力问题 </a:t>
            </a:r>
            <a:endParaRPr lang="zh-CN" sz="4000" b="1">
              <a:solidFill>
                <a:srgbClr val="FF0000"/>
              </a:solidFill>
            </a:endParaRPr>
          </a:p>
          <a:p>
            <a:pPr algn="l"/>
            <a:endParaRPr lang="zh-CN" altLang="zh-CN" sz="4000" b="1">
              <a:solidFill>
                <a:srgbClr val="FF0000"/>
              </a:solidFill>
            </a:endParaRPr>
          </a:p>
          <a:p>
            <a:pPr algn="l"/>
            <a:r>
              <a:rPr lang="en-US" altLang="zh-CN" sz="4000" b="1">
                <a:solidFill>
                  <a:srgbClr val="FF0000"/>
                </a:solidFill>
              </a:rPr>
              <a:t>                V.S</a:t>
            </a:r>
            <a:endParaRPr lang="en-US" altLang="zh-CN" sz="4000" b="1">
              <a:solidFill>
                <a:srgbClr val="FF0000"/>
              </a:solidFill>
            </a:endParaRPr>
          </a:p>
          <a:p>
            <a:pPr algn="l"/>
            <a:r>
              <a:rPr lang="en-US" altLang="zh-CN" sz="4000" b="1">
                <a:solidFill>
                  <a:srgbClr val="FF0000"/>
                </a:solidFill>
              </a:rPr>
              <a:t>                </a:t>
            </a:r>
            <a:endParaRPr lang="en-US" altLang="zh-CN" sz="4000" b="1">
              <a:solidFill>
                <a:srgbClr val="FF0000"/>
              </a:solidFill>
            </a:endParaRPr>
          </a:p>
          <a:p>
            <a:pPr algn="l"/>
            <a:r>
              <a:rPr lang="zh-CN" altLang="en-US" sz="4000" b="1">
                <a:solidFill>
                  <a:srgbClr val="FF0000"/>
                </a:solidFill>
              </a:rPr>
              <a:t>                      锚定问题</a:t>
            </a:r>
            <a:endParaRPr lang="zh-CN" altLang="en-US" sz="4000" b="1">
              <a:solidFill>
                <a:srgbClr val="FF0000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V="1">
            <a:off x="271145" y="888365"/>
            <a:ext cx="11650345" cy="50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Grp="1" noChangeArrowheads="1"/>
          </p:cNvSpPr>
          <p:nvPr/>
        </p:nvSpPr>
        <p:spPr>
          <a:xfrm>
            <a:off x="387350" y="278130"/>
            <a:ext cx="9193530" cy="43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9217" tIns="29598" rIns="59217" bIns="29598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ko-KR" sz="3000" dirty="0" err="1" smtClean="0">
                <a:solidFill>
                  <a:srgbClr val="FF0000"/>
                </a:solidFill>
                <a:latin typeface="Calibri Light" panose="020F0302020204030204" charset="0"/>
                <a:sym typeface="+mn-ea"/>
              </a:rPr>
              <a:t>How ?  </a:t>
            </a:r>
            <a:endParaRPr lang="zh-CN" altLang="en-US" sz="3000" dirty="0" err="1" smtClean="0">
              <a:solidFill>
                <a:srgbClr val="FF0000"/>
              </a:solidFill>
              <a:latin typeface="Calibri Light" panose="020F0302020204030204" charset="0"/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279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03613" y="2316781"/>
            <a:ext cx="6335486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Front"/>
              <a:lightRig rig="threePt" dir="t"/>
            </a:scene3d>
          </a:bodyPr>
          <a:lstStyle/>
          <a:p>
            <a:r>
              <a:rPr lang="en-US" altLang="zh-CN" sz="9600" dirty="0">
                <a:solidFill>
                  <a:srgbClr val="93AA26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50800" dist="38100" dir="18900000" algn="bl" rotWithShape="0">
                    <a:prstClr val="black">
                      <a:alpha val="40000"/>
                    </a:prstClr>
                  </a:outerShdw>
                  <a:reflection blurRad="6350" stA="50000" endA="300" endPos="50000" dist="60007" dir="5400000" sy="-100000" algn="bl" rotWithShape="0"/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zh-CN" altLang="en-US" sz="9600" dirty="0">
              <a:solidFill>
                <a:srgbClr val="93AA26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50800" dist="38100" dir="18900000" algn="bl" rotWithShape="0">
                  <a:prstClr val="black">
                    <a:alpha val="40000"/>
                  </a:prstClr>
                </a:outerShdw>
                <a:reflection blurRad="6350" stA="50000" endA="300" endPos="50000" dist="60007" dir="5400000" sy="-100000" algn="bl" rotWithShape="0"/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7" name="직선 연결선 6"/>
          <p:cNvCxnSpPr/>
          <p:nvPr/>
        </p:nvCxnSpPr>
        <p:spPr>
          <a:xfrm flipV="1">
            <a:off x="271145" y="888365"/>
            <a:ext cx="11650345" cy="50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Grp="1" noChangeArrowheads="1"/>
          </p:cNvSpPr>
          <p:nvPr/>
        </p:nvSpPr>
        <p:spPr>
          <a:xfrm>
            <a:off x="387350" y="278130"/>
            <a:ext cx="9193530" cy="43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9217" tIns="29598" rIns="59217" bIns="29598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000" dirty="0" err="1" smtClean="0">
                <a:solidFill>
                  <a:srgbClr val="FF0000"/>
                </a:solidFill>
                <a:latin typeface="Calibri Light" panose="020F0302020204030204" charset="0"/>
                <a:sym typeface="+mn-ea"/>
              </a:rPr>
              <a:t>Design Thinking - Human Centred Approach</a:t>
            </a:r>
            <a:endParaRPr lang="en-US" sz="3000" dirty="0" err="1" smtClean="0">
              <a:solidFill>
                <a:srgbClr val="FF0000"/>
              </a:solidFill>
              <a:latin typeface="Calibri Light" panose="020F0302020204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040" y="1158240"/>
            <a:ext cx="6217285" cy="43173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6525" y="5739765"/>
            <a:ext cx="936371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rgbClr val="FF0000"/>
                </a:solidFill>
                <a:latin typeface="Calibri Light" panose="020F0302020204030204" charset="0"/>
                <a:cs typeface="Calibri Light" panose="020F0302020204030204" charset="0"/>
              </a:rPr>
              <a:t>“设计思维是一种以人为中心的创新方法，它借鉴了设计师的工具包，整合了人们的需求，技术的可能性以及商业成功的要求。”</a:t>
            </a:r>
            <a:endParaRPr lang="zh-CN" altLang="en-US" sz="2200">
              <a:solidFill>
                <a:srgbClr val="FF0000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2"/>
          <p:cNvSpPr>
            <a:spLocks noGrp="1" noChangeArrowheads="1"/>
          </p:cNvSpPr>
          <p:nvPr/>
        </p:nvSpPr>
        <p:spPr>
          <a:xfrm>
            <a:off x="387350" y="278130"/>
            <a:ext cx="11414760" cy="43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9217" tIns="29598" rIns="59217" bIns="29598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000" dirty="0" err="1" smtClean="0">
                <a:solidFill>
                  <a:srgbClr val="FF0000"/>
                </a:solidFill>
                <a:latin typeface="Calibri Light" panose="020F0302020204030204" charset="0"/>
                <a:sym typeface="+mn-ea"/>
              </a:rPr>
              <a:t>Conventional Business Practice V.S Design Thinking Approach</a:t>
            </a:r>
            <a:endParaRPr lang="en-US" sz="3000" dirty="0" err="1" smtClean="0">
              <a:solidFill>
                <a:srgbClr val="FF0000"/>
              </a:solidFill>
              <a:latin typeface="Calibri Light" panose="020F0302020204030204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015" y="1355090"/>
            <a:ext cx="7885430" cy="41478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00200" y="5739765"/>
            <a:ext cx="895858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solidFill>
                  <a:srgbClr val="FF0000"/>
                </a:solidFill>
                <a:latin typeface="Calibri Light" panose="020F0302020204030204" charset="0"/>
                <a:cs typeface="Calibri Light" panose="020F0302020204030204" charset="0"/>
              </a:rPr>
              <a:t>延迟评判</a:t>
            </a:r>
            <a:r>
              <a:rPr lang="en-US" altLang="zh-CN" sz="2200">
                <a:solidFill>
                  <a:srgbClr val="FF0000"/>
                </a:solidFill>
                <a:latin typeface="Calibri Light" panose="020F0302020204030204" charset="0"/>
                <a:cs typeface="Calibri Light" panose="020F0302020204030204" charset="0"/>
              </a:rPr>
              <a:t>, Yes, And; </a:t>
            </a:r>
            <a:r>
              <a:rPr lang="zh-CN" altLang="en-US" sz="2200">
                <a:solidFill>
                  <a:srgbClr val="FF0000"/>
                </a:solidFill>
                <a:latin typeface="Calibri Light" panose="020F0302020204030204" charset="0"/>
                <a:cs typeface="Calibri Light" panose="020F0302020204030204" charset="0"/>
              </a:rPr>
              <a:t>鼓励疯狂想法；数量更重要；快速试错，快速迭代</a:t>
            </a:r>
            <a:endParaRPr lang="zh-CN" altLang="en-US" sz="2200">
              <a:solidFill>
                <a:srgbClr val="FF0000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7350" y="2719070"/>
            <a:ext cx="2540000" cy="14198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</a:pPr>
            <a:r>
              <a:rPr lang="en-US" altLang="ko-KR" dirty="0" smtClean="0">
                <a:latin typeface="Calibri Light" panose="020F0302020204030204" charset="0"/>
                <a:ea typeface="LG스마트체2.0 Regular" panose="020B0600000101010101" pitchFamily="50" charset="-127"/>
                <a:sym typeface="+mn-ea"/>
              </a:rPr>
              <a:t>Need-finding</a:t>
            </a:r>
            <a:endParaRPr lang="en-US" altLang="ko-KR" dirty="0" smtClean="0">
              <a:latin typeface="Calibri Light" panose="020F0302020204030204" charset="0"/>
              <a:ea typeface="LG스마트체2.0 Regular" panose="020B0600000101010101" pitchFamily="50" charset="-127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atin typeface="Calibri Light" panose="020F0302020204030204" charset="0"/>
                <a:ea typeface="LG스마트체2.0 Regular" panose="020B0600000101010101" pitchFamily="50" charset="-127"/>
                <a:sym typeface="+mn-ea"/>
              </a:rPr>
              <a:t>Brainstorming</a:t>
            </a:r>
            <a:endParaRPr lang="en-US" altLang="ko-KR" dirty="0" smtClean="0">
              <a:latin typeface="Calibri Light" panose="020F0302020204030204" charset="0"/>
              <a:ea typeface="LG스마트체2.0 Regular" panose="020B0600000101010101" pitchFamily="50" charset="-127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atin typeface="Calibri Light" panose="020F0302020204030204" charset="0"/>
                <a:ea typeface="LG스마트체2.0 Regular" panose="020B0600000101010101" pitchFamily="50" charset="-127"/>
                <a:sym typeface="+mn-ea"/>
              </a:rPr>
              <a:t>Prototyping</a:t>
            </a:r>
            <a:endParaRPr lang="en-US" altLang="ko-KR" dirty="0" smtClean="0">
              <a:latin typeface="Calibri Light" panose="020F0302020204030204" charset="0"/>
              <a:ea typeface="LG스마트체2.0 Regular" panose="020B0600000101010101" pitchFamily="50" charset="-127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atin typeface="Calibri Light" panose="020F0302020204030204" charset="0"/>
                <a:ea typeface="LG스마트체2.0 Regular" panose="020B0600000101010101" pitchFamily="50" charset="-127"/>
                <a:sym typeface="+mn-ea"/>
              </a:rPr>
              <a:t>Testing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166985" y="2552700"/>
            <a:ext cx="1876425" cy="1751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</a:pPr>
            <a:r>
              <a:rPr lang="en-US" altLang="ko-KR" dirty="0" smtClean="0">
                <a:latin typeface="Calibri Light" panose="020F0302020204030204" charset="0"/>
                <a:ea typeface="LG스마트체2.0 Regular" panose="020B0600000101010101" pitchFamily="50" charset="-127"/>
                <a:sym typeface="+mn-ea"/>
              </a:rPr>
              <a:t>Empathize</a:t>
            </a:r>
            <a:endParaRPr lang="en-US" altLang="ko-KR" dirty="0" smtClean="0">
              <a:latin typeface="Calibri Light" panose="020F0302020204030204" charset="0"/>
              <a:ea typeface="LG스마트체2.0 Regular" panose="020B0600000101010101" pitchFamily="50" charset="-127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atin typeface="Calibri Light" panose="020F0302020204030204" charset="0"/>
                <a:ea typeface="LG스마트체2.0 Regular" panose="020B0600000101010101" pitchFamily="50" charset="-127"/>
                <a:sym typeface="+mn-ea"/>
              </a:rPr>
              <a:t>Define</a:t>
            </a:r>
            <a:endParaRPr lang="en-US" altLang="ko-KR" dirty="0" smtClean="0">
              <a:latin typeface="Calibri Light" panose="020F0302020204030204" charset="0"/>
              <a:ea typeface="LG스마트체2.0 Regular" panose="020B0600000101010101" pitchFamily="50" charset="-127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atin typeface="Calibri Light" panose="020F0302020204030204" charset="0"/>
                <a:ea typeface="LG스마트체2.0 Regular" panose="020B0600000101010101" pitchFamily="50" charset="-127"/>
                <a:sym typeface="+mn-ea"/>
              </a:rPr>
              <a:t>Ideate</a:t>
            </a:r>
            <a:endParaRPr lang="en-US" altLang="ko-KR" dirty="0" smtClean="0">
              <a:latin typeface="Calibri Light" panose="020F0302020204030204" charset="0"/>
              <a:ea typeface="LG스마트체2.0 Regular" panose="020B0600000101010101" pitchFamily="50" charset="-127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atin typeface="Calibri Light" panose="020F0302020204030204" charset="0"/>
                <a:ea typeface="LG스마트체2.0 Regular" panose="020B0600000101010101" pitchFamily="50" charset="-127"/>
                <a:sym typeface="+mn-ea"/>
              </a:rPr>
              <a:t>Prototype</a:t>
            </a:r>
            <a:endParaRPr lang="en-US" altLang="ko-KR" dirty="0" smtClean="0">
              <a:latin typeface="Calibri Light" panose="020F0302020204030204" charset="0"/>
              <a:ea typeface="LG스마트체2.0 Regular" panose="020B0600000101010101" pitchFamily="50" charset="-127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ko-KR" dirty="0" smtClean="0">
                <a:latin typeface="Calibri Light" panose="020F0302020204030204" charset="0"/>
                <a:ea typeface="LG스마트체2.0 Regular" panose="020B0600000101010101" pitchFamily="50" charset="-127"/>
                <a:sym typeface="+mn-ea"/>
              </a:rPr>
              <a:t>Test</a:t>
            </a:r>
            <a:endParaRPr lang="zh-CN" altLang="en-US"/>
          </a:p>
        </p:txBody>
      </p:sp>
      <p:cxnSp>
        <p:nvCxnSpPr>
          <p:cNvPr id="8" name="직선 연결선 6"/>
          <p:cNvCxnSpPr/>
          <p:nvPr/>
        </p:nvCxnSpPr>
        <p:spPr>
          <a:xfrm flipV="1">
            <a:off x="271145" y="888365"/>
            <a:ext cx="11650345" cy="50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0110" y="1019810"/>
            <a:ext cx="7561580" cy="32296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2625" y="4637405"/>
            <a:ext cx="1106487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000">
                <a:solidFill>
                  <a:srgbClr val="FF0000"/>
                </a:solidFill>
                <a:latin typeface="Calibri Light" panose="020F0302020204030204" charset="0"/>
                <a:cs typeface="Calibri Light" panose="020F0302020204030204" charset="0"/>
                <a:sym typeface="+mn-ea"/>
              </a:rPr>
              <a:t>设计思维是一个迭代过程，我们通过这个过程来了解用户的痛苦，挑战假设，重新定义问题，以创建新的策略和解决方案。</a:t>
            </a:r>
            <a:endParaRPr lang="zh-CN" altLang="en-US" sz="3000">
              <a:solidFill>
                <a:srgbClr val="FF0000"/>
              </a:solidFill>
              <a:latin typeface="Calibri Light" panose="020F0302020204030204" charset="0"/>
              <a:cs typeface="Calibri Light" panose="020F0302020204030204" charset="0"/>
            </a:endParaRPr>
          </a:p>
          <a:p>
            <a:pPr algn="ctr"/>
            <a:endParaRPr lang="en-US" altLang="zh-CN" sz="3000" b="1">
              <a:solidFill>
                <a:srgbClr val="FF0000"/>
              </a:solidFill>
              <a:latin typeface="Calibri Light" panose="020F0302020204030204" charset="0"/>
              <a:cs typeface="Calibri Light" panose="020F030202020403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" y="2391410"/>
            <a:ext cx="3609340" cy="25038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1330" y="471170"/>
            <a:ext cx="11343640" cy="1583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500" b="1"/>
              <a:t>案例1：海盗船CT机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GE公司医用成像设备设计师道格•迪兹在医院目睹了令他吃惊的一幕：一个小女孩在接受CT（核磁共振）检查时被吓哭了。经过调查，他发现：医院中近80%的儿科患者需要服用镇静剂才能完成CT检查。对孩子们来说，神秘的CT机意味着“</a:t>
            </a:r>
            <a:r>
              <a:rPr lang="zh-CN" altLang="en-US" b="1">
                <a:solidFill>
                  <a:srgbClr val="FF0000"/>
                </a:solidFill>
              </a:rPr>
              <a:t>未知的恐慌</a:t>
            </a:r>
            <a:r>
              <a:rPr lang="zh-CN" altLang="en-US"/>
              <a:t>”。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45" y="4132580"/>
            <a:ext cx="3514725" cy="24110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80" y="2391410"/>
            <a:ext cx="3780790" cy="250444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4199890" y="3056890"/>
            <a:ext cx="3353435" cy="744220"/>
          </a:xfrm>
          <a:prstGeom prst="rightArrow">
            <a:avLst/>
          </a:prstGeom>
          <a:gradFill>
            <a:gsLst>
              <a:gs pos="95000">
                <a:srgbClr val="FBFB11"/>
              </a:gs>
              <a:gs pos="100000">
                <a:srgbClr val="838309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270" y="1442085"/>
            <a:ext cx="6194425" cy="4551680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/>
        </p:nvSpPr>
        <p:spPr>
          <a:xfrm>
            <a:off x="387350" y="278130"/>
            <a:ext cx="11414760" cy="43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9217" tIns="29598" rIns="59217" bIns="29598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000" dirty="0" err="1" smtClean="0">
                <a:solidFill>
                  <a:srgbClr val="FF0000"/>
                </a:solidFill>
                <a:latin typeface="Calibri Light" panose="020F0302020204030204" charset="0"/>
                <a:sym typeface="+mn-ea"/>
              </a:rPr>
              <a:t>How</a:t>
            </a:r>
            <a:r>
              <a:rPr lang="zh-CN" altLang="en-US" sz="3000" dirty="0" err="1" smtClean="0">
                <a:solidFill>
                  <a:srgbClr val="FF0000"/>
                </a:solidFill>
                <a:latin typeface="Calibri Light" panose="020F0302020204030204" charset="0"/>
                <a:sym typeface="+mn-ea"/>
              </a:rPr>
              <a:t>？</a:t>
            </a:r>
            <a:endParaRPr lang="zh-CN" altLang="en-US" sz="3000" dirty="0" err="1" smtClean="0">
              <a:solidFill>
                <a:srgbClr val="FF0000"/>
              </a:solidFill>
              <a:latin typeface="Calibri Light" panose="020F0302020204030204" charset="0"/>
              <a:sym typeface="+mn-ea"/>
            </a:endParaRPr>
          </a:p>
        </p:txBody>
      </p:sp>
      <p:cxnSp>
        <p:nvCxnSpPr>
          <p:cNvPr id="8" name="직선 연결선 6"/>
          <p:cNvCxnSpPr/>
          <p:nvPr/>
        </p:nvCxnSpPr>
        <p:spPr>
          <a:xfrm flipV="1">
            <a:off x="271145" y="888365"/>
            <a:ext cx="11650345" cy="50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90" y="1442085"/>
            <a:ext cx="6366510" cy="4551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ctangle 2"/>
          <p:cNvSpPr>
            <a:spLocks noGrp="1" noChangeArrowheads="1"/>
          </p:cNvSpPr>
          <p:nvPr/>
        </p:nvSpPr>
        <p:spPr>
          <a:xfrm>
            <a:off x="387350" y="278130"/>
            <a:ext cx="11414760" cy="43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9217" tIns="29598" rIns="59217" bIns="29598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000" dirty="0" err="1" smtClean="0">
                <a:solidFill>
                  <a:srgbClr val="FF0000"/>
                </a:solidFill>
                <a:latin typeface="Calibri Light" panose="020F0302020204030204" charset="0"/>
                <a:sym typeface="+mn-ea"/>
              </a:rPr>
              <a:t>How</a:t>
            </a:r>
            <a:r>
              <a:rPr lang="zh-CN" altLang="en-US" sz="3000" dirty="0" err="1" smtClean="0">
                <a:solidFill>
                  <a:srgbClr val="FF0000"/>
                </a:solidFill>
                <a:latin typeface="Calibri Light" panose="020F0302020204030204" charset="0"/>
                <a:sym typeface="+mn-ea"/>
              </a:rPr>
              <a:t>？</a:t>
            </a:r>
            <a:endParaRPr lang="zh-CN" altLang="en-US" sz="3000" dirty="0" err="1" smtClean="0">
              <a:solidFill>
                <a:srgbClr val="FF0000"/>
              </a:solidFill>
              <a:latin typeface="Calibri Light" panose="020F0302020204030204" charset="0"/>
              <a:sym typeface="+mn-ea"/>
            </a:endParaRPr>
          </a:p>
        </p:txBody>
      </p:sp>
      <p:cxnSp>
        <p:nvCxnSpPr>
          <p:cNvPr id="8" name="직선 연결선 6"/>
          <p:cNvCxnSpPr/>
          <p:nvPr/>
        </p:nvCxnSpPr>
        <p:spPr>
          <a:xfrm flipV="1">
            <a:off x="271145" y="888365"/>
            <a:ext cx="11650345" cy="50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1560" y="1471295"/>
            <a:ext cx="6816725" cy="47148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0160" y="366395"/>
            <a:ext cx="7092315" cy="47796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174750"/>
            <a:ext cx="9025255" cy="48431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9580" y="1104265"/>
            <a:ext cx="6209665" cy="5495925"/>
          </a:xfrm>
          <a:prstGeom prst="rect">
            <a:avLst/>
          </a:prstGeom>
        </p:spPr>
      </p:pic>
      <p:sp>
        <p:nvSpPr>
          <p:cNvPr id="11" name="Rectangle 2"/>
          <p:cNvSpPr>
            <a:spLocks noGrp="1" noChangeArrowheads="1"/>
          </p:cNvSpPr>
          <p:nvPr/>
        </p:nvSpPr>
        <p:spPr>
          <a:xfrm>
            <a:off x="387350" y="278130"/>
            <a:ext cx="11414760" cy="439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59217" tIns="29598" rIns="59217" bIns="29598" numCol="1" anchor="ctr" anchorCtr="0" compatLnSpc="1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黑体" panose="02010609060101010101" charset="-122"/>
                <a:cs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990000"/>
                </a:solidFill>
                <a:latin typeface="FrutigerNext LT Medium" pitchFamily="34" charset="0"/>
                <a:ea typeface="华文细黑" panose="0201060004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3000" dirty="0" err="1" smtClean="0">
                <a:solidFill>
                  <a:srgbClr val="FF0000"/>
                </a:solidFill>
                <a:latin typeface="Calibri Light" panose="020F0302020204030204" charset="0"/>
                <a:sym typeface="+mn-ea"/>
              </a:rPr>
              <a:t>Methodology</a:t>
            </a:r>
            <a:endParaRPr lang="en-US" sz="3000" dirty="0" err="1" smtClean="0">
              <a:solidFill>
                <a:srgbClr val="FF0000"/>
              </a:solidFill>
              <a:latin typeface="Calibri Light" panose="020F0302020204030204" charset="0"/>
              <a:sym typeface="+mn-ea"/>
            </a:endParaRPr>
          </a:p>
        </p:txBody>
      </p:sp>
      <p:cxnSp>
        <p:nvCxnSpPr>
          <p:cNvPr id="12" name="직선 연결선 6"/>
          <p:cNvCxnSpPr/>
          <p:nvPr/>
        </p:nvCxnSpPr>
        <p:spPr>
          <a:xfrm flipV="1">
            <a:off x="271145" y="888365"/>
            <a:ext cx="11650345" cy="508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黄绿色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369AD1"/>
      </a:accent1>
      <a:accent2>
        <a:srgbClr val="86B4D2"/>
      </a:accent2>
      <a:accent3>
        <a:srgbClr val="797979"/>
      </a:accent3>
      <a:accent4>
        <a:srgbClr val="5F5F5F"/>
      </a:accent4>
      <a:accent5>
        <a:srgbClr val="929292"/>
      </a:accent5>
      <a:accent6>
        <a:srgbClr val="45454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1226</Words>
  <Application>WPS 演示</Application>
  <PresentationFormat>宽屏</PresentationFormat>
  <Paragraphs>76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FrutigerNext LT Medium</vt:lpstr>
      <vt:lpstr>黑体</vt:lpstr>
      <vt:lpstr>华文细黑</vt:lpstr>
      <vt:lpstr>Calibri Light</vt:lpstr>
      <vt:lpstr>LG스마트체2.0 Regular</vt:lpstr>
      <vt:lpstr>微软雅黑</vt:lpstr>
      <vt:lpstr>Arial Unicode MS</vt:lpstr>
      <vt:lpstr>Calibri</vt:lpstr>
      <vt:lpstr>Malgun Gothic</vt:lpstr>
      <vt:lpstr>Office 主题</vt:lpstr>
      <vt:lpstr>主题5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liujuan</dc:creator>
  <cp:lastModifiedBy>Jun</cp:lastModifiedBy>
  <cp:revision>3924</cp:revision>
  <dcterms:created xsi:type="dcterms:W3CDTF">2015-04-27T11:45:00Z</dcterms:created>
  <dcterms:modified xsi:type="dcterms:W3CDTF">2019-10-08T08:20:06Z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  <property fmtid="{D5CDD505-2E9C-101B-9397-08002B2CF9AE}" pid="3" name="KSORubyTemplateID">
    <vt:lpwstr>13</vt:lpwstr>
  </property>
</Properties>
</file>